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7"/>
  </p:notesMasterIdLst>
  <p:sldIdLst>
    <p:sldId id="256" r:id="rId5"/>
    <p:sldId id="282" r:id="rId6"/>
    <p:sldId id="314" r:id="rId7"/>
    <p:sldId id="310" r:id="rId8"/>
    <p:sldId id="319" r:id="rId9"/>
    <p:sldId id="311" r:id="rId10"/>
    <p:sldId id="320" r:id="rId11"/>
    <p:sldId id="312" r:id="rId12"/>
    <p:sldId id="321" r:id="rId13"/>
    <p:sldId id="313" r:id="rId14"/>
    <p:sldId id="322" r:id="rId15"/>
    <p:sldId id="309" r:id="rId16"/>
  </p:sldIdLst>
  <p:sldSz cx="9144000" cy="5715000" type="screen16x10"/>
  <p:notesSz cx="6858000" cy="9144000"/>
  <p:embeddedFontLst>
    <p:embeddedFont>
      <p:font typeface="Calibri" panose="020F0502020204030204" pitchFamily="34" charset="0"/>
      <p:regular r:id="rId18"/>
      <p:bold r:id="rId19"/>
      <p:italic r:id="rId20"/>
      <p:boldItalic r:id="rId21"/>
    </p:embeddedFont>
    <p:embeddedFont>
      <p:font typeface="Source Sans Pro" panose="020B0503030403020204" pitchFamily="34" charset="0"/>
      <p:regular r:id="rId22"/>
      <p:bold r:id="rId23"/>
      <p:italic r:id="rId24"/>
      <p:boldItalic r:id="rId25"/>
    </p:embeddedFont>
    <p:embeddedFont>
      <p:font typeface="Source Sans Pro Semibold" panose="020B0603030403020204" pitchFamily="34" charset="0"/>
      <p:bold r:id="rId26"/>
      <p:boldItalic r:id="rId27"/>
    </p:embeddedFont>
    <p:embeddedFont>
      <p:font typeface="Source Sans Pro Semibold" panose="020B0603030403020204" pitchFamily="34" charset="0"/>
      <p:bold r:id="rId26"/>
      <p:boldItalic r:id="rId27"/>
    </p:embeddedFont>
    <p:embeddedFont>
      <p:font typeface="Source Serif Pro" panose="02040603050405020204" pitchFamily="18"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93">
          <p15:clr>
            <a:srgbClr val="A4A3A4"/>
          </p15:clr>
        </p15:guide>
        <p15:guide id="2" pos="521">
          <p15:clr>
            <a:srgbClr val="A4A3A4"/>
          </p15:clr>
        </p15:guide>
        <p15:guide id="3" orient="horz" pos="2118">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jwBqNA3fGaFduoIyu4ir6LcJFx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18E8DD-CD30-4FB3-A8C4-E15B54DBCD73}" v="241" dt="2023-02-23T15:56:14.156"/>
  </p1510:revLst>
</p1510:revInfo>
</file>

<file path=ppt/tableStyles.xml><?xml version="1.0" encoding="utf-8"?>
<a:tblStyleLst xmlns:a="http://schemas.openxmlformats.org/drawingml/2006/main" def="{EA9DE258-0AAF-4D6D-AA77-B86FE757E31F}">
  <a:tblStyle styleId="{EA9DE258-0AAF-4D6D-AA77-B86FE757E3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9" autoAdjust="0"/>
    <p:restoredTop sz="86421" autoAdjust="0"/>
  </p:normalViewPr>
  <p:slideViewPr>
    <p:cSldViewPr snapToGrid="0">
      <p:cViewPr varScale="1">
        <p:scale>
          <a:sx n="92" d="100"/>
          <a:sy n="92" d="100"/>
        </p:scale>
        <p:origin x="840" y="77"/>
      </p:cViewPr>
      <p:guideLst>
        <p:guide orient="horz" pos="893"/>
        <p:guide pos="521"/>
        <p:guide orient="horz" pos="2118"/>
      </p:guideLst>
    </p:cSldViewPr>
  </p:slideViewPr>
  <p:outlineViewPr>
    <p:cViewPr>
      <p:scale>
        <a:sx n="33" d="100"/>
        <a:sy n="33" d="100"/>
      </p:scale>
      <p:origin x="0" y="-2515"/>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4"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llmaier, Mira" userId="d491146c-9baa-4f84-9a02-05ad2d3f478a" providerId="ADAL" clId="{BA18E8DD-CD30-4FB3-A8C4-E15B54DBCD73}"/>
    <pc:docChg chg="modSld">
      <pc:chgData name="Ballmaier, Mira" userId="d491146c-9baa-4f84-9a02-05ad2d3f478a" providerId="ADAL" clId="{BA18E8DD-CD30-4FB3-A8C4-E15B54DBCD73}" dt="2023-02-23T16:08:30.854" v="352" actId="255"/>
      <pc:docMkLst>
        <pc:docMk/>
      </pc:docMkLst>
      <pc:sldChg chg="modSp mod">
        <pc:chgData name="Ballmaier, Mira" userId="d491146c-9baa-4f84-9a02-05ad2d3f478a" providerId="ADAL" clId="{BA18E8DD-CD30-4FB3-A8C4-E15B54DBCD73}" dt="2023-02-23T16:08:30.854" v="352" actId="255"/>
        <pc:sldMkLst>
          <pc:docMk/>
          <pc:sldMk cId="0" sldId="256"/>
        </pc:sldMkLst>
        <pc:spChg chg="mod">
          <ac:chgData name="Ballmaier, Mira" userId="d491146c-9baa-4f84-9a02-05ad2d3f478a" providerId="ADAL" clId="{BA18E8DD-CD30-4FB3-A8C4-E15B54DBCD73}" dt="2023-02-23T16:08:30.854" v="352" actId="255"/>
          <ac:spMkLst>
            <pc:docMk/>
            <pc:sldMk cId="0" sldId="256"/>
            <ac:spMk id="4" creationId="{00000000-0000-0000-0000-000000000000}"/>
          </ac:spMkLst>
        </pc:spChg>
        <pc:spChg chg="mod">
          <ac:chgData name="Ballmaier, Mira" userId="d491146c-9baa-4f84-9a02-05ad2d3f478a" providerId="ADAL" clId="{BA18E8DD-CD30-4FB3-A8C4-E15B54DBCD73}" dt="2023-02-23T15:50:33.187" v="116" actId="962"/>
          <ac:spMkLst>
            <pc:docMk/>
            <pc:sldMk cId="0" sldId="256"/>
            <ac:spMk id="93" creationId="{00000000-0000-0000-0000-000000000000}"/>
          </ac:spMkLst>
        </pc:spChg>
        <pc:spChg chg="mod">
          <ac:chgData name="Ballmaier, Mira" userId="d491146c-9baa-4f84-9a02-05ad2d3f478a" providerId="ADAL" clId="{BA18E8DD-CD30-4FB3-A8C4-E15B54DBCD73}" dt="2023-02-23T15:55:51.448" v="335" actId="962"/>
          <ac:spMkLst>
            <pc:docMk/>
            <pc:sldMk cId="0" sldId="256"/>
            <ac:spMk id="94" creationId="{00000000-0000-0000-0000-000000000000}"/>
          </ac:spMkLst>
        </pc:spChg>
        <pc:picChg chg="mod">
          <ac:chgData name="Ballmaier, Mira" userId="d491146c-9baa-4f84-9a02-05ad2d3f478a" providerId="ADAL" clId="{BA18E8DD-CD30-4FB3-A8C4-E15B54DBCD73}" dt="2023-02-23T15:50:26.293" v="114" actId="962"/>
          <ac:picMkLst>
            <pc:docMk/>
            <pc:sldMk cId="0" sldId="256"/>
            <ac:picMk id="2" creationId="{00000000-0000-0000-0000-000000000000}"/>
          </ac:picMkLst>
        </pc:picChg>
        <pc:picChg chg="mod">
          <ac:chgData name="Ballmaier, Mira" userId="d491146c-9baa-4f84-9a02-05ad2d3f478a" providerId="ADAL" clId="{BA18E8DD-CD30-4FB3-A8C4-E15B54DBCD73}" dt="2023-02-23T15:50:29.052" v="115" actId="962"/>
          <ac:picMkLst>
            <pc:docMk/>
            <pc:sldMk cId="0" sldId="256"/>
            <ac:picMk id="91" creationId="{00000000-0000-0000-0000-000000000000}"/>
          </ac:picMkLst>
        </pc:picChg>
      </pc:sldChg>
      <pc:sldChg chg="modSp mod">
        <pc:chgData name="Ballmaier, Mira" userId="d491146c-9baa-4f84-9a02-05ad2d3f478a" providerId="ADAL" clId="{BA18E8DD-CD30-4FB3-A8C4-E15B54DBCD73}" dt="2023-02-23T15:44:31.602" v="18" actId="20577"/>
        <pc:sldMkLst>
          <pc:docMk/>
          <pc:sldMk cId="4270191718" sldId="310"/>
        </pc:sldMkLst>
        <pc:spChg chg="mod">
          <ac:chgData name="Ballmaier, Mira" userId="d491146c-9baa-4f84-9a02-05ad2d3f478a" providerId="ADAL" clId="{BA18E8DD-CD30-4FB3-A8C4-E15B54DBCD73}" dt="2023-02-23T15:44:31.602" v="18" actId="20577"/>
          <ac:spMkLst>
            <pc:docMk/>
            <pc:sldMk cId="4270191718" sldId="310"/>
            <ac:spMk id="2" creationId="{00000000-0000-0000-0000-000000000000}"/>
          </ac:spMkLst>
        </pc:spChg>
      </pc:sldChg>
      <pc:sldChg chg="modSp mod">
        <pc:chgData name="Ballmaier, Mira" userId="d491146c-9baa-4f84-9a02-05ad2d3f478a" providerId="ADAL" clId="{BA18E8DD-CD30-4FB3-A8C4-E15B54DBCD73}" dt="2023-02-23T15:46:41.334" v="46" actId="20577"/>
        <pc:sldMkLst>
          <pc:docMk/>
          <pc:sldMk cId="1917086329" sldId="311"/>
        </pc:sldMkLst>
        <pc:spChg chg="mod">
          <ac:chgData name="Ballmaier, Mira" userId="d491146c-9baa-4f84-9a02-05ad2d3f478a" providerId="ADAL" clId="{BA18E8DD-CD30-4FB3-A8C4-E15B54DBCD73}" dt="2023-02-23T15:46:41.334" v="46" actId="20577"/>
          <ac:spMkLst>
            <pc:docMk/>
            <pc:sldMk cId="1917086329" sldId="311"/>
            <ac:spMk id="2" creationId="{00000000-0000-0000-0000-000000000000}"/>
          </ac:spMkLst>
        </pc:spChg>
      </pc:sldChg>
      <pc:sldChg chg="modSp mod">
        <pc:chgData name="Ballmaier, Mira" userId="d491146c-9baa-4f84-9a02-05ad2d3f478a" providerId="ADAL" clId="{BA18E8DD-CD30-4FB3-A8C4-E15B54DBCD73}" dt="2023-02-23T15:47:25.533" v="102" actId="20577"/>
        <pc:sldMkLst>
          <pc:docMk/>
          <pc:sldMk cId="3063916955" sldId="312"/>
        </pc:sldMkLst>
        <pc:spChg chg="mod">
          <ac:chgData name="Ballmaier, Mira" userId="d491146c-9baa-4f84-9a02-05ad2d3f478a" providerId="ADAL" clId="{BA18E8DD-CD30-4FB3-A8C4-E15B54DBCD73}" dt="2023-02-23T15:47:25.533" v="102" actId="20577"/>
          <ac:spMkLst>
            <pc:docMk/>
            <pc:sldMk cId="3063916955" sldId="312"/>
            <ac:spMk id="2" creationId="{00000000-0000-0000-0000-000000000000}"/>
          </ac:spMkLst>
        </pc:spChg>
      </pc:sldChg>
      <pc:sldChg chg="modSp mod">
        <pc:chgData name="Ballmaier, Mira" userId="d491146c-9baa-4f84-9a02-05ad2d3f478a" providerId="ADAL" clId="{BA18E8DD-CD30-4FB3-A8C4-E15B54DBCD73}" dt="2023-02-23T15:48:15.335" v="110" actId="20577"/>
        <pc:sldMkLst>
          <pc:docMk/>
          <pc:sldMk cId="2531839255" sldId="313"/>
        </pc:sldMkLst>
        <pc:spChg chg="mod">
          <ac:chgData name="Ballmaier, Mira" userId="d491146c-9baa-4f84-9a02-05ad2d3f478a" providerId="ADAL" clId="{BA18E8DD-CD30-4FB3-A8C4-E15B54DBCD73}" dt="2023-02-23T15:48:15.335" v="110" actId="20577"/>
          <ac:spMkLst>
            <pc:docMk/>
            <pc:sldMk cId="2531839255" sldId="313"/>
            <ac:spMk id="2" creationId="{00000000-0000-0000-0000-000000000000}"/>
          </ac:spMkLst>
        </pc:spChg>
      </pc:sldChg>
      <pc:sldChg chg="addSp delSp modSp mod">
        <pc:chgData name="Ballmaier, Mira" userId="d491146c-9baa-4f84-9a02-05ad2d3f478a" providerId="ADAL" clId="{BA18E8DD-CD30-4FB3-A8C4-E15B54DBCD73}" dt="2023-02-23T15:56:14.156" v="349"/>
        <pc:sldMkLst>
          <pc:docMk/>
          <pc:sldMk cId="923535767" sldId="314"/>
        </pc:sldMkLst>
        <pc:spChg chg="add del mod">
          <ac:chgData name="Ballmaier, Mira" userId="d491146c-9baa-4f84-9a02-05ad2d3f478a" providerId="ADAL" clId="{BA18E8DD-CD30-4FB3-A8C4-E15B54DBCD73}" dt="2023-02-23T15:56:14.156" v="349"/>
          <ac:spMkLst>
            <pc:docMk/>
            <pc:sldMk cId="923535767" sldId="314"/>
            <ac:spMk id="2" creationId="{DBAE3FFB-184D-4DC6-E43D-64662D9A275E}"/>
          </ac:spMkLst>
        </pc:spChg>
        <pc:spChg chg="add del">
          <ac:chgData name="Ballmaier, Mira" userId="d491146c-9baa-4f84-9a02-05ad2d3f478a" providerId="ADAL" clId="{BA18E8DD-CD30-4FB3-A8C4-E15B54DBCD73}" dt="2023-02-23T15:51:15.638" v="124" actId="478"/>
          <ac:spMkLst>
            <pc:docMk/>
            <pc:sldMk cId="923535767" sldId="314"/>
            <ac:spMk id="4" creationId="{EAC98439-7A68-69CD-2BF8-D8F09CFC323F}"/>
          </ac:spMkLst>
        </pc:spChg>
        <pc:spChg chg="mod">
          <ac:chgData name="Ballmaier, Mira" userId="d491146c-9baa-4f84-9a02-05ad2d3f478a" providerId="ADAL" clId="{BA18E8DD-CD30-4FB3-A8C4-E15B54DBCD73}" dt="2023-02-23T15:56:11.167" v="347" actId="962"/>
          <ac:spMkLst>
            <pc:docMk/>
            <pc:sldMk cId="923535767" sldId="314"/>
            <ac:spMk id="5" creationId="{23A75569-94BC-9512-1BAF-A31CFDABD25C}"/>
          </ac:spMkLst>
        </pc:spChg>
      </pc:sldChg>
      <pc:sldChg chg="addSp delSp modSp mod">
        <pc:chgData name="Ballmaier, Mira" userId="d491146c-9baa-4f84-9a02-05ad2d3f478a" providerId="ADAL" clId="{BA18E8DD-CD30-4FB3-A8C4-E15B54DBCD73}" dt="2023-02-23T15:53:47.002" v="259" actId="1076"/>
        <pc:sldMkLst>
          <pc:docMk/>
          <pc:sldMk cId="2245028096" sldId="319"/>
        </pc:sldMkLst>
        <pc:spChg chg="add mod">
          <ac:chgData name="Ballmaier, Mira" userId="d491146c-9baa-4f84-9a02-05ad2d3f478a" providerId="ADAL" clId="{BA18E8DD-CD30-4FB3-A8C4-E15B54DBCD73}" dt="2023-02-23T15:53:29.151" v="233" actId="20577"/>
          <ac:spMkLst>
            <pc:docMk/>
            <pc:sldMk cId="2245028096" sldId="319"/>
            <ac:spMk id="2" creationId="{74768FA6-5C8D-83F4-AEF0-2CE56EE267C5}"/>
          </ac:spMkLst>
        </pc:spChg>
        <pc:spChg chg="del mod">
          <ac:chgData name="Ballmaier, Mira" userId="d491146c-9baa-4f84-9a02-05ad2d3f478a" providerId="ADAL" clId="{BA18E8DD-CD30-4FB3-A8C4-E15B54DBCD73}" dt="2023-02-23T15:53:21.517" v="209" actId="478"/>
          <ac:spMkLst>
            <pc:docMk/>
            <pc:sldMk cId="2245028096" sldId="319"/>
            <ac:spMk id="4" creationId="{EAC98439-7A68-69CD-2BF8-D8F09CFC323F}"/>
          </ac:spMkLst>
        </pc:spChg>
        <pc:spChg chg="mod">
          <ac:chgData name="Ballmaier, Mira" userId="d491146c-9baa-4f84-9a02-05ad2d3f478a" providerId="ADAL" clId="{BA18E8DD-CD30-4FB3-A8C4-E15B54DBCD73}" dt="2023-02-23T15:53:47.002" v="259" actId="1076"/>
          <ac:spMkLst>
            <pc:docMk/>
            <pc:sldMk cId="2245028096" sldId="319"/>
            <ac:spMk id="5" creationId="{23A75569-94BC-9512-1BAF-A31CFDABD25C}"/>
          </ac:spMkLst>
        </pc:spChg>
      </pc:sldChg>
      <pc:sldChg chg="addSp delSp modSp mod">
        <pc:chgData name="Ballmaier, Mira" userId="d491146c-9baa-4f84-9a02-05ad2d3f478a" providerId="ADAL" clId="{BA18E8DD-CD30-4FB3-A8C4-E15B54DBCD73}" dt="2023-02-23T15:57:41.376" v="350"/>
        <pc:sldMkLst>
          <pc:docMk/>
          <pc:sldMk cId="3565625746" sldId="320"/>
        </pc:sldMkLst>
        <pc:spChg chg="add del mod">
          <ac:chgData name="Ballmaier, Mira" userId="d491146c-9baa-4f84-9a02-05ad2d3f478a" providerId="ADAL" clId="{BA18E8DD-CD30-4FB3-A8C4-E15B54DBCD73}" dt="2023-02-23T15:54:51.301" v="286" actId="478"/>
          <ac:spMkLst>
            <pc:docMk/>
            <pc:sldMk cId="3565625746" sldId="320"/>
            <ac:spMk id="2" creationId="{56AA4C09-1F04-3407-8985-AAD7F4CFEBF7}"/>
          </ac:spMkLst>
        </pc:spChg>
        <pc:spChg chg="add mod ord">
          <ac:chgData name="Ballmaier, Mira" userId="d491146c-9baa-4f84-9a02-05ad2d3f478a" providerId="ADAL" clId="{BA18E8DD-CD30-4FB3-A8C4-E15B54DBCD73}" dt="2023-02-23T15:57:41.376" v="350"/>
          <ac:spMkLst>
            <pc:docMk/>
            <pc:sldMk cId="3565625746" sldId="320"/>
            <ac:spMk id="3" creationId="{35059751-E3EC-99A8-5136-A3FD735C0784}"/>
          </ac:spMkLst>
        </pc:spChg>
        <pc:spChg chg="del mod">
          <ac:chgData name="Ballmaier, Mira" userId="d491146c-9baa-4f84-9a02-05ad2d3f478a" providerId="ADAL" clId="{BA18E8DD-CD30-4FB3-A8C4-E15B54DBCD73}" dt="2023-02-23T15:54:38.267" v="275" actId="478"/>
          <ac:spMkLst>
            <pc:docMk/>
            <pc:sldMk cId="3565625746" sldId="320"/>
            <ac:spMk id="4" creationId="{EAC98439-7A68-69CD-2BF8-D8F09CFC323F}"/>
          </ac:spMkLst>
        </pc:spChg>
        <pc:spChg chg="mod">
          <ac:chgData name="Ballmaier, Mira" userId="d491146c-9baa-4f84-9a02-05ad2d3f478a" providerId="ADAL" clId="{BA18E8DD-CD30-4FB3-A8C4-E15B54DBCD73}" dt="2023-02-23T15:54:18.627" v="272" actId="1076"/>
          <ac:spMkLst>
            <pc:docMk/>
            <pc:sldMk cId="3565625746" sldId="320"/>
            <ac:spMk id="5" creationId="{23A75569-94BC-9512-1BAF-A31CFDABD25C}"/>
          </ac:spMkLst>
        </pc:spChg>
      </pc:sldChg>
      <pc:sldChg chg="addSp delSp modSp mod">
        <pc:chgData name="Ballmaier, Mira" userId="d491146c-9baa-4f84-9a02-05ad2d3f478a" providerId="ADAL" clId="{BA18E8DD-CD30-4FB3-A8C4-E15B54DBCD73}" dt="2023-02-23T15:55:19.450" v="310" actId="1076"/>
        <pc:sldMkLst>
          <pc:docMk/>
          <pc:sldMk cId="2869727918" sldId="321"/>
        </pc:sldMkLst>
        <pc:spChg chg="add mod">
          <ac:chgData name="Ballmaier, Mira" userId="d491146c-9baa-4f84-9a02-05ad2d3f478a" providerId="ADAL" clId="{BA18E8DD-CD30-4FB3-A8C4-E15B54DBCD73}" dt="2023-02-23T15:55:11.598" v="309" actId="5793"/>
          <ac:spMkLst>
            <pc:docMk/>
            <pc:sldMk cId="2869727918" sldId="321"/>
            <ac:spMk id="2" creationId="{9E6B5057-510D-1B68-0F9F-5C5CBD0B1EDA}"/>
          </ac:spMkLst>
        </pc:spChg>
        <pc:spChg chg="del">
          <ac:chgData name="Ballmaier, Mira" userId="d491146c-9baa-4f84-9a02-05ad2d3f478a" providerId="ADAL" clId="{BA18E8DD-CD30-4FB3-A8C4-E15B54DBCD73}" dt="2023-02-23T15:55:05.557" v="288" actId="478"/>
          <ac:spMkLst>
            <pc:docMk/>
            <pc:sldMk cId="2869727918" sldId="321"/>
            <ac:spMk id="4" creationId="{EAC98439-7A68-69CD-2BF8-D8F09CFC323F}"/>
          </ac:spMkLst>
        </pc:spChg>
        <pc:spChg chg="mod">
          <ac:chgData name="Ballmaier, Mira" userId="d491146c-9baa-4f84-9a02-05ad2d3f478a" providerId="ADAL" clId="{BA18E8DD-CD30-4FB3-A8C4-E15B54DBCD73}" dt="2023-02-23T15:55:19.450" v="310" actId="1076"/>
          <ac:spMkLst>
            <pc:docMk/>
            <pc:sldMk cId="2869727918" sldId="321"/>
            <ac:spMk id="5" creationId="{23A75569-94BC-9512-1BAF-A31CFDABD25C}"/>
          </ac:spMkLst>
        </pc:spChg>
      </pc:sldChg>
      <pc:sldChg chg="addSp delSp modSp mod">
        <pc:chgData name="Ballmaier, Mira" userId="d491146c-9baa-4f84-9a02-05ad2d3f478a" providerId="ADAL" clId="{BA18E8DD-CD30-4FB3-A8C4-E15B54DBCD73}" dt="2023-02-23T15:57:48.567" v="351"/>
        <pc:sldMkLst>
          <pc:docMk/>
          <pc:sldMk cId="917941185" sldId="322"/>
        </pc:sldMkLst>
        <pc:spChg chg="add mod ord">
          <ac:chgData name="Ballmaier, Mira" userId="d491146c-9baa-4f84-9a02-05ad2d3f478a" providerId="ADAL" clId="{BA18E8DD-CD30-4FB3-A8C4-E15B54DBCD73}" dt="2023-02-23T15:57:48.567" v="351"/>
          <ac:spMkLst>
            <pc:docMk/>
            <pc:sldMk cId="917941185" sldId="322"/>
            <ac:spMk id="2" creationId="{26FFD5BA-F1D6-F16C-183A-2970F9B2A946}"/>
          </ac:spMkLst>
        </pc:spChg>
        <pc:spChg chg="del">
          <ac:chgData name="Ballmaier, Mira" userId="d491146c-9baa-4f84-9a02-05ad2d3f478a" providerId="ADAL" clId="{BA18E8DD-CD30-4FB3-A8C4-E15B54DBCD73}" dt="2023-02-23T15:55:32.679" v="311" actId="478"/>
          <ac:spMkLst>
            <pc:docMk/>
            <pc:sldMk cId="917941185" sldId="322"/>
            <ac:spMk id="4" creationId="{EAC98439-7A68-69CD-2BF8-D8F09CFC323F}"/>
          </ac:spMkLst>
        </pc:spChg>
        <pc:spChg chg="mod">
          <ac:chgData name="Ballmaier, Mira" userId="d491146c-9baa-4f84-9a02-05ad2d3f478a" providerId="ADAL" clId="{BA18E8DD-CD30-4FB3-A8C4-E15B54DBCD73}" dt="2023-02-23T15:55:44.749" v="334" actId="1076"/>
          <ac:spMkLst>
            <pc:docMk/>
            <pc:sldMk cId="917941185" sldId="322"/>
            <ac:spMk id="5" creationId="{23A75569-94BC-9512-1BAF-A31CFDABD2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4"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IN"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N"/>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mit Bild und Logo">
  <p:cSld name="Titel mit Bild und Logo">
    <p:spTree>
      <p:nvGrpSpPr>
        <p:cNvPr id="1" name="Shape 13"/>
        <p:cNvGrpSpPr/>
        <p:nvPr/>
      </p:nvGrpSpPr>
      <p:grpSpPr>
        <a:xfrm>
          <a:off x="0" y="0"/>
          <a:ext cx="0" cy="0"/>
          <a:chOff x="0" y="0"/>
          <a:chExt cx="0" cy="0"/>
        </a:xfrm>
      </p:grpSpPr>
      <p:sp>
        <p:nvSpPr>
          <p:cNvPr id="14" name="Google Shape;14;p12"/>
          <p:cNvSpPr>
            <a:spLocks noGrp="1"/>
          </p:cNvSpPr>
          <p:nvPr>
            <p:ph type="pic" idx="2"/>
          </p:nvPr>
        </p:nvSpPr>
        <p:spPr>
          <a:xfrm>
            <a:off x="0" y="0"/>
            <a:ext cx="9144000" cy="4023360"/>
          </a:xfrm>
          <a:prstGeom prst="rect">
            <a:avLst/>
          </a:prstGeom>
          <a:noFill/>
          <a:ln>
            <a:noFill/>
          </a:ln>
        </p:spPr>
      </p:sp>
      <p:sp>
        <p:nvSpPr>
          <p:cNvPr id="15" name="Google Shape;15;p12"/>
          <p:cNvSpPr>
            <a:spLocks noGrp="1"/>
          </p:cNvSpPr>
          <p:nvPr>
            <p:ph type="pic" idx="3"/>
          </p:nvPr>
        </p:nvSpPr>
        <p:spPr>
          <a:xfrm>
            <a:off x="745173" y="2011697"/>
            <a:ext cx="2987242" cy="3011864"/>
          </a:xfrm>
          <a:prstGeom prst="rect">
            <a:avLst/>
          </a:prstGeom>
          <a:noFill/>
          <a:ln>
            <a:noFill/>
          </a:ln>
        </p:spPr>
      </p:sp>
      <p:sp>
        <p:nvSpPr>
          <p:cNvPr id="16" name="Google Shape;16;p12"/>
          <p:cNvSpPr>
            <a:spLocks noGrp="1"/>
          </p:cNvSpPr>
          <p:nvPr>
            <p:ph type="pic" idx="4"/>
          </p:nvPr>
        </p:nvSpPr>
        <p:spPr>
          <a:xfrm>
            <a:off x="0" y="3724102"/>
            <a:ext cx="9144000" cy="527453"/>
          </a:xfrm>
          <a:prstGeom prst="rect">
            <a:avLst/>
          </a:prstGeom>
          <a:noFill/>
          <a:ln>
            <a:noFill/>
          </a:ln>
        </p:spPr>
      </p:sp>
      <p:pic>
        <p:nvPicPr>
          <p:cNvPr id="17" name="Google Shape;17;p12"/>
          <p:cNvPicPr preferRelativeResize="0"/>
          <p:nvPr/>
        </p:nvPicPr>
        <p:blipFill rotWithShape="1">
          <a:blip r:embed="rId2">
            <a:alphaModFix/>
          </a:blip>
          <a:srcRect/>
          <a:stretch/>
        </p:blipFill>
        <p:spPr>
          <a:xfrm>
            <a:off x="7174151" y="4231177"/>
            <a:ext cx="1969849" cy="128451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Ein Inhalt mit Logo">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36000" bIns="0" anchor="t">
            <a:noAutofit/>
          </a:bodyPr>
          <a:lstStyle>
            <a:lvl1pPr>
              <a:defRPr baseline="0"/>
            </a:lvl1pPr>
          </a:lstStyle>
          <a:p>
            <a:r>
              <a:rPr lang="de-DE"/>
              <a:t>Mastertitelformat bearbeiten</a:t>
            </a:r>
            <a:endParaRPr lang="en-US"/>
          </a:p>
        </p:txBody>
      </p:sp>
      <p:sp>
        <p:nvSpPr>
          <p:cNvPr id="3" name="Content Placeholder 2"/>
          <p:cNvSpPr>
            <a:spLocks noGrp="1"/>
          </p:cNvSpPr>
          <p:nvPr>
            <p:ph sz="half" idx="1"/>
          </p:nvPr>
        </p:nvSpPr>
        <p:spPr>
          <a:xfrm>
            <a:off x="793488" y="1686177"/>
            <a:ext cx="7557025" cy="3296468"/>
          </a:xfrm>
        </p:spPr>
        <p:txBody>
          <a:bodyPr/>
          <a:lstStyle/>
          <a:p>
            <a:pPr lvl="0"/>
            <a:r>
              <a:rPr lang="de-DE"/>
              <a:t>Mastertextformat bearbeiten
Zweite Ebene
Dritte Ebene
Vierte Ebene
Fünfte Ebene</a:t>
            </a:r>
            <a:endParaRPr lang="en-US"/>
          </a:p>
        </p:txBody>
      </p:sp>
      <p:sp>
        <p:nvSpPr>
          <p:cNvPr id="9" name="Foliennummernplatzhalter 5">
            <a:extLst>
              <a:ext uri="{FF2B5EF4-FFF2-40B4-BE49-F238E27FC236}">
                <a16:creationId xmlns:a16="http://schemas.microsoft.com/office/drawing/2014/main" id="{16FB8C25-C39C-47D5-8452-24584B651A86}"/>
              </a:ext>
            </a:extLst>
          </p:cNvPr>
          <p:cNvSpPr>
            <a:spLocks noGrp="1"/>
          </p:cNvSpPr>
          <p:nvPr>
            <p:ph type="sldNum" sz="quarter" idx="4"/>
          </p:nvPr>
        </p:nvSpPr>
        <p:spPr>
          <a:xfrm>
            <a:off x="131818" y="5357350"/>
            <a:ext cx="2743200" cy="365125"/>
          </a:xfrm>
          <a:prstGeom prst="rect">
            <a:avLst/>
          </a:prstGeom>
        </p:spPr>
        <p:txBody>
          <a:bodyPr/>
          <a:lstStyle>
            <a:lvl1pPr>
              <a:defRPr sz="1100">
                <a:latin typeface="Source Sans Pro" panose="020B0503030403020204" pitchFamily="34" charset="0"/>
                <a:ea typeface="Source Sans Pro" panose="020B0503030403020204" pitchFamily="34" charset="0"/>
              </a:defRPr>
            </a:lvl1pPr>
          </a:lstStyle>
          <a:p>
            <a:fld id="{06A3B5ED-B1C0-4FCF-B405-E8D0BFB4F1F6}" type="slidenum">
              <a:rPr lang="de-DE" smtClean="0"/>
              <a:pPr/>
              <a:t>‹Nr.›</a:t>
            </a:fld>
            <a:endParaRPr lang="de-DE"/>
          </a:p>
        </p:txBody>
      </p:sp>
      <p:pic>
        <p:nvPicPr>
          <p:cNvPr id="7" name="Grafik 6">
            <a:extLst>
              <a:ext uri="{FF2B5EF4-FFF2-40B4-BE49-F238E27FC236}">
                <a16:creationId xmlns:a16="http://schemas.microsoft.com/office/drawing/2014/main" id="{0CF09BA5-B60E-415F-82CF-BBF1844E7A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74151" y="4231177"/>
            <a:ext cx="1969849" cy="1284514"/>
          </a:xfrm>
          <a:prstGeom prst="rect">
            <a:avLst/>
          </a:prstGeom>
        </p:spPr>
      </p:pic>
    </p:spTree>
    <p:extLst>
      <p:ext uri="{BB962C8B-B14F-4D97-AF65-F5344CB8AC3E}">
        <p14:creationId xmlns:p14="http://schemas.microsoft.com/office/powerpoint/2010/main" val="124524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Ein Inhalt mit Logo">
  <p:cSld name="1_Ein Inhalt mit Logo">
    <p:spTree>
      <p:nvGrpSpPr>
        <p:cNvPr id="1" name="Shape 18"/>
        <p:cNvGrpSpPr/>
        <p:nvPr/>
      </p:nvGrpSpPr>
      <p:grpSpPr>
        <a:xfrm>
          <a:off x="0" y="0"/>
          <a:ext cx="0" cy="0"/>
          <a:chOff x="0" y="0"/>
          <a:chExt cx="0" cy="0"/>
        </a:xfrm>
      </p:grpSpPr>
      <p:sp>
        <p:nvSpPr>
          <p:cNvPr id="19" name="Google Shape;19;p17"/>
          <p:cNvSpPr txBox="1">
            <a:spLocks noGrp="1"/>
          </p:cNvSpPr>
          <p:nvPr>
            <p:ph type="title"/>
          </p:nvPr>
        </p:nvSpPr>
        <p:spPr>
          <a:xfrm>
            <a:off x="793488" y="473250"/>
            <a:ext cx="7557025" cy="896783"/>
          </a:xfrm>
          <a:prstGeom prst="rect">
            <a:avLst/>
          </a:prstGeom>
          <a:noFill/>
          <a:ln>
            <a:noFill/>
          </a:ln>
        </p:spPr>
        <p:txBody>
          <a:bodyPr spcFirstLastPara="1" wrap="square" lIns="0" tIns="0" rIns="36000" bIns="0" anchor="t" anchorCtr="0">
            <a:noAutofit/>
          </a:bodyPr>
          <a:lstStyle>
            <a:lvl1pPr lvl="0" algn="l">
              <a:lnSpc>
                <a:spcPct val="100555"/>
              </a:lnSpc>
              <a:spcBef>
                <a:spcPts val="0"/>
              </a:spcBef>
              <a:spcAft>
                <a:spcPts val="0"/>
              </a:spcAft>
              <a:buClr>
                <a:srgbClr val="C4141B"/>
              </a:buClr>
              <a:buSzPts val="3600"/>
              <a:buFont typeface="Source Sans Pro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body" idx="1"/>
          </p:nvPr>
        </p:nvSpPr>
        <p:spPr>
          <a:xfrm>
            <a:off x="793488" y="1686177"/>
            <a:ext cx="7557025" cy="3296468"/>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17"/>
          <p:cNvSpPr txBox="1">
            <a:spLocks noGrp="1"/>
          </p:cNvSpPr>
          <p:nvPr>
            <p:ph type="sldNum" idx="12"/>
          </p:nvPr>
        </p:nvSpPr>
        <p:spPr>
          <a:xfrm>
            <a:off x="131818" y="5357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IN"/>
              <a:t>‹Nr.›</a:t>
            </a:fld>
            <a:endParaRPr/>
          </a:p>
        </p:txBody>
      </p:sp>
      <p:pic>
        <p:nvPicPr>
          <p:cNvPr id="22" name="Google Shape;22;p17"/>
          <p:cNvPicPr preferRelativeResize="0"/>
          <p:nvPr/>
        </p:nvPicPr>
        <p:blipFill rotWithShape="1">
          <a:blip r:embed="rId2">
            <a:alphaModFix/>
          </a:blip>
          <a:srcRect/>
          <a:stretch/>
        </p:blipFill>
        <p:spPr>
          <a:xfrm>
            <a:off x="7111332" y="149806"/>
            <a:ext cx="1969849" cy="128451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in Inhalt mit Logo">
  <p:cSld name="Ein Inhalt mit Logo">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793488" y="473250"/>
            <a:ext cx="7557025" cy="896783"/>
          </a:xfrm>
          <a:prstGeom prst="rect">
            <a:avLst/>
          </a:prstGeom>
          <a:noFill/>
          <a:ln>
            <a:noFill/>
          </a:ln>
        </p:spPr>
        <p:txBody>
          <a:bodyPr spcFirstLastPara="1" wrap="square" lIns="0" tIns="0" rIns="36000" bIns="0" anchor="t" anchorCtr="0">
            <a:noAutofit/>
          </a:bodyPr>
          <a:lstStyle>
            <a:lvl1pPr lvl="0" algn="l">
              <a:lnSpc>
                <a:spcPct val="100555"/>
              </a:lnSpc>
              <a:spcBef>
                <a:spcPts val="0"/>
              </a:spcBef>
              <a:spcAft>
                <a:spcPts val="0"/>
              </a:spcAft>
              <a:buClr>
                <a:srgbClr val="C4141B"/>
              </a:buClr>
              <a:buSzPts val="3600"/>
              <a:buFont typeface="Source Sans Pro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793488" y="1686177"/>
            <a:ext cx="7557025" cy="3296468"/>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14"/>
          <p:cNvSpPr txBox="1">
            <a:spLocks noGrp="1"/>
          </p:cNvSpPr>
          <p:nvPr>
            <p:ph type="sldNum" idx="12"/>
          </p:nvPr>
        </p:nvSpPr>
        <p:spPr>
          <a:xfrm>
            <a:off x="131818" y="5357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IN"/>
              <a:t>‹Nr.›</a:t>
            </a:fld>
            <a:endParaRPr/>
          </a:p>
        </p:txBody>
      </p:sp>
      <p:pic>
        <p:nvPicPr>
          <p:cNvPr id="27" name="Google Shape;27;p14"/>
          <p:cNvPicPr preferRelativeResize="0"/>
          <p:nvPr/>
        </p:nvPicPr>
        <p:blipFill rotWithShape="1">
          <a:blip r:embed="rId2">
            <a:alphaModFix/>
          </a:blip>
          <a:srcRect/>
          <a:stretch/>
        </p:blipFill>
        <p:spPr>
          <a:xfrm>
            <a:off x="7174151" y="4231177"/>
            <a:ext cx="1969849" cy="128451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rtfolie ">
  <p:cSld name="Startfolie ">
    <p:spTree>
      <p:nvGrpSpPr>
        <p:cNvPr id="1" name="Shape 34"/>
        <p:cNvGrpSpPr/>
        <p:nvPr/>
      </p:nvGrpSpPr>
      <p:grpSpPr>
        <a:xfrm>
          <a:off x="0" y="0"/>
          <a:ext cx="0" cy="0"/>
          <a:chOff x="0" y="0"/>
          <a:chExt cx="0" cy="0"/>
        </a:xfrm>
      </p:grpSpPr>
      <p:pic>
        <p:nvPicPr>
          <p:cNvPr id="35" name="Google Shape;35;p15"/>
          <p:cNvPicPr preferRelativeResize="0"/>
          <p:nvPr/>
        </p:nvPicPr>
        <p:blipFill rotWithShape="1">
          <a:blip r:embed="rId2">
            <a:alphaModFix/>
          </a:blip>
          <a:srcRect/>
          <a:stretch/>
        </p:blipFill>
        <p:spPr>
          <a:xfrm>
            <a:off x="2315159" y="519668"/>
            <a:ext cx="4576096" cy="4576096"/>
          </a:xfrm>
          <a:prstGeom prst="rect">
            <a:avLst/>
          </a:prstGeom>
          <a:noFill/>
          <a:ln>
            <a:noFill/>
          </a:ln>
        </p:spPr>
      </p:pic>
      <p:sp>
        <p:nvSpPr>
          <p:cNvPr id="36" name="Google Shape;36;p15"/>
          <p:cNvSpPr txBox="1">
            <a:spLocks noGrp="1"/>
          </p:cNvSpPr>
          <p:nvPr>
            <p:ph type="ctrTitle"/>
          </p:nvPr>
        </p:nvSpPr>
        <p:spPr>
          <a:xfrm>
            <a:off x="3075711" y="1305098"/>
            <a:ext cx="3516008" cy="292607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7500"/>
              <a:buFont typeface="Source Sans Pro SemiBold"/>
              <a:buNone/>
              <a:defRPr sz="7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15"/>
          <p:cNvPicPr preferRelativeResize="0"/>
          <p:nvPr/>
        </p:nvPicPr>
        <p:blipFill rotWithShape="1">
          <a:blip r:embed="rId3">
            <a:alphaModFix/>
          </a:blip>
          <a:srcRect/>
          <a:stretch/>
        </p:blipFill>
        <p:spPr>
          <a:xfrm>
            <a:off x="7174151" y="4231177"/>
            <a:ext cx="1969849" cy="128451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mit Subtitel / Trennchart">
  <p:cSld name="Titel mit Subtitel / Trennchart">
    <p:spTree>
      <p:nvGrpSpPr>
        <p:cNvPr id="1" name="Shape 38"/>
        <p:cNvGrpSpPr/>
        <p:nvPr/>
      </p:nvGrpSpPr>
      <p:grpSpPr>
        <a:xfrm>
          <a:off x="0" y="0"/>
          <a:ext cx="0" cy="0"/>
          <a:chOff x="0" y="0"/>
          <a:chExt cx="0" cy="0"/>
        </a:xfrm>
      </p:grpSpPr>
      <p:sp>
        <p:nvSpPr>
          <p:cNvPr id="39" name="Google Shape;39;p16"/>
          <p:cNvSpPr/>
          <p:nvPr/>
        </p:nvSpPr>
        <p:spPr>
          <a:xfrm>
            <a:off x="0" y="0"/>
            <a:ext cx="9144000" cy="5715000"/>
          </a:xfrm>
          <a:prstGeom prst="rect">
            <a:avLst/>
          </a:prstGeom>
          <a:solidFill>
            <a:srgbClr val="FCFC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4"/>
              <a:buFont typeface="Arial"/>
              <a:buNone/>
            </a:pPr>
            <a:endParaRPr sz="1404" b="0" i="0" u="none" strike="noStrike" cap="none">
              <a:solidFill>
                <a:schemeClr val="lt1"/>
              </a:solidFill>
              <a:latin typeface="Calibri"/>
              <a:ea typeface="Calibri"/>
              <a:cs typeface="Calibri"/>
              <a:sym typeface="Calibri"/>
            </a:endParaRPr>
          </a:p>
        </p:txBody>
      </p:sp>
      <p:pic>
        <p:nvPicPr>
          <p:cNvPr id="40" name="Google Shape;40;p16"/>
          <p:cNvPicPr preferRelativeResize="0"/>
          <p:nvPr/>
        </p:nvPicPr>
        <p:blipFill rotWithShape="1">
          <a:blip r:embed="rId2">
            <a:alphaModFix/>
          </a:blip>
          <a:srcRect/>
          <a:stretch/>
        </p:blipFill>
        <p:spPr>
          <a:xfrm>
            <a:off x="2315159" y="519668"/>
            <a:ext cx="4576096" cy="4576096"/>
          </a:xfrm>
          <a:prstGeom prst="rect">
            <a:avLst/>
          </a:prstGeom>
          <a:noFill/>
          <a:ln>
            <a:noFill/>
          </a:ln>
        </p:spPr>
      </p:pic>
      <p:sp>
        <p:nvSpPr>
          <p:cNvPr id="41" name="Google Shape;41;p16"/>
          <p:cNvSpPr txBox="1">
            <a:spLocks noGrp="1"/>
          </p:cNvSpPr>
          <p:nvPr>
            <p:ph type="ctrTitle"/>
          </p:nvPr>
        </p:nvSpPr>
        <p:spPr>
          <a:xfrm>
            <a:off x="3017958" y="1482291"/>
            <a:ext cx="3440591" cy="153041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500"/>
              <a:buFont typeface="Source Sans Pro SemiBold"/>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6"/>
          <p:cNvSpPr txBox="1">
            <a:spLocks noGrp="1"/>
          </p:cNvSpPr>
          <p:nvPr>
            <p:ph type="subTitle" idx="1"/>
          </p:nvPr>
        </p:nvSpPr>
        <p:spPr>
          <a:xfrm>
            <a:off x="2998708" y="3031768"/>
            <a:ext cx="3459841" cy="953091"/>
          </a:xfrm>
          <a:prstGeom prst="rect">
            <a:avLst/>
          </a:prstGeom>
          <a:noFill/>
          <a:ln>
            <a:noFill/>
          </a:ln>
        </p:spPr>
        <p:txBody>
          <a:bodyPr spcFirstLastPara="1" wrap="square" lIns="0" tIns="0" rIns="0" bIns="0" anchor="t" anchorCtr="0">
            <a:noAutofit/>
          </a:bodyPr>
          <a:lstStyle>
            <a:lvl1pPr lvl="0" algn="l">
              <a:lnSpc>
                <a:spcPct val="118181"/>
              </a:lnSpc>
              <a:spcBef>
                <a:spcPts val="750"/>
              </a:spcBef>
              <a:spcAft>
                <a:spcPts val="0"/>
              </a:spcAft>
              <a:buClr>
                <a:schemeClr val="lt1"/>
              </a:buClr>
              <a:buSzPts val="2200"/>
              <a:buNone/>
              <a:defRPr sz="2200" b="0" i="0">
                <a:solidFill>
                  <a:schemeClr val="lt1"/>
                </a:solidFill>
                <a:latin typeface="Source Serif Pro"/>
                <a:ea typeface="Source Serif Pro"/>
                <a:cs typeface="Source Serif Pro"/>
                <a:sym typeface="Source Serif Pro"/>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43" name="Google Shape;43;p16"/>
          <p:cNvPicPr preferRelativeResize="0"/>
          <p:nvPr/>
        </p:nvPicPr>
        <p:blipFill rotWithShape="1">
          <a:blip r:embed="rId3">
            <a:alphaModFix/>
          </a:blip>
          <a:srcRect/>
          <a:stretch/>
        </p:blipFill>
        <p:spPr>
          <a:xfrm>
            <a:off x="7174151" y="4231177"/>
            <a:ext cx="1969849" cy="128451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Zwei Inhalte mit Logo" type="twoObj">
  <p:cSld name="TWO_OBJECTS">
    <p:spTree>
      <p:nvGrpSpPr>
        <p:cNvPr id="1" name="Shape 50"/>
        <p:cNvGrpSpPr/>
        <p:nvPr/>
      </p:nvGrpSpPr>
      <p:grpSpPr>
        <a:xfrm>
          <a:off x="0" y="0"/>
          <a:ext cx="0" cy="0"/>
          <a:chOff x="0" y="0"/>
          <a:chExt cx="0" cy="0"/>
        </a:xfrm>
      </p:grpSpPr>
      <p:sp>
        <p:nvSpPr>
          <p:cNvPr id="51" name="Google Shape;51;p19"/>
          <p:cNvSpPr/>
          <p:nvPr/>
        </p:nvSpPr>
        <p:spPr>
          <a:xfrm>
            <a:off x="0" y="0"/>
            <a:ext cx="9144000" cy="5715000"/>
          </a:xfrm>
          <a:prstGeom prst="rect">
            <a:avLst/>
          </a:prstGeom>
          <a:solidFill>
            <a:srgbClr val="FCFC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4"/>
              <a:buFont typeface="Arial"/>
              <a:buNone/>
            </a:pPr>
            <a:endParaRPr sz="1404" b="0" i="0" u="none" strike="noStrike" cap="none">
              <a:solidFill>
                <a:schemeClr val="lt1"/>
              </a:solidFill>
              <a:latin typeface="Calibri"/>
              <a:ea typeface="Calibri"/>
              <a:cs typeface="Calibri"/>
              <a:sym typeface="Calibri"/>
            </a:endParaRPr>
          </a:p>
        </p:txBody>
      </p:sp>
      <p:sp>
        <p:nvSpPr>
          <p:cNvPr id="52" name="Google Shape;52;p19"/>
          <p:cNvSpPr txBox="1">
            <a:spLocks noGrp="1"/>
          </p:cNvSpPr>
          <p:nvPr>
            <p:ph type="title"/>
          </p:nvPr>
        </p:nvSpPr>
        <p:spPr>
          <a:xfrm>
            <a:off x="793488" y="473250"/>
            <a:ext cx="7557025" cy="896783"/>
          </a:xfrm>
          <a:prstGeom prst="rect">
            <a:avLst/>
          </a:prstGeom>
          <a:noFill/>
          <a:ln>
            <a:noFill/>
          </a:ln>
        </p:spPr>
        <p:txBody>
          <a:bodyPr spcFirstLastPara="1" wrap="square" lIns="0" tIns="0" rIns="36000" bIns="0" anchor="t" anchorCtr="0">
            <a:noAutofit/>
          </a:bodyPr>
          <a:lstStyle>
            <a:lvl1pPr lvl="0" algn="l">
              <a:lnSpc>
                <a:spcPct val="100555"/>
              </a:lnSpc>
              <a:spcBef>
                <a:spcPts val="0"/>
              </a:spcBef>
              <a:spcAft>
                <a:spcPts val="0"/>
              </a:spcAft>
              <a:buClr>
                <a:srgbClr val="C4141B"/>
              </a:buClr>
              <a:buSzPts val="3600"/>
              <a:buFont typeface="Source Sans Pro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body" idx="1"/>
          </p:nvPr>
        </p:nvSpPr>
        <p:spPr>
          <a:xfrm>
            <a:off x="793488" y="1686177"/>
            <a:ext cx="3726557" cy="3296468"/>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19"/>
          <p:cNvSpPr txBox="1">
            <a:spLocks noGrp="1"/>
          </p:cNvSpPr>
          <p:nvPr>
            <p:ph type="body" idx="2"/>
          </p:nvPr>
        </p:nvSpPr>
        <p:spPr>
          <a:xfrm>
            <a:off x="4947333" y="1686177"/>
            <a:ext cx="3686527" cy="3296468"/>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19"/>
          <p:cNvSpPr txBox="1">
            <a:spLocks noGrp="1"/>
          </p:cNvSpPr>
          <p:nvPr>
            <p:ph type="sldNum" idx="12"/>
          </p:nvPr>
        </p:nvSpPr>
        <p:spPr>
          <a:xfrm>
            <a:off x="131818" y="5357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IN"/>
              <a:t>‹Nr.›</a:t>
            </a:fld>
            <a:endParaRPr/>
          </a:p>
        </p:txBody>
      </p:sp>
      <p:pic>
        <p:nvPicPr>
          <p:cNvPr id="56" name="Google Shape;56;p19"/>
          <p:cNvPicPr preferRelativeResize="0"/>
          <p:nvPr/>
        </p:nvPicPr>
        <p:blipFill rotWithShape="1">
          <a:blip r:embed="rId2">
            <a:alphaModFix/>
          </a:blip>
          <a:srcRect/>
          <a:stretch/>
        </p:blipFill>
        <p:spPr>
          <a:xfrm>
            <a:off x="7174151" y="4231177"/>
            <a:ext cx="1969849" cy="128451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r Headline mit Fußzeile">
  <p:cSld name="Nur Headline mit Fußzeile">
    <p:spTree>
      <p:nvGrpSpPr>
        <p:cNvPr id="1" name="Shape 64"/>
        <p:cNvGrpSpPr/>
        <p:nvPr/>
      </p:nvGrpSpPr>
      <p:grpSpPr>
        <a:xfrm>
          <a:off x="0" y="0"/>
          <a:ext cx="0" cy="0"/>
          <a:chOff x="0" y="0"/>
          <a:chExt cx="0" cy="0"/>
        </a:xfrm>
      </p:grpSpPr>
      <p:sp>
        <p:nvSpPr>
          <p:cNvPr id="65" name="Google Shape;65;p21"/>
          <p:cNvSpPr txBox="1">
            <a:spLocks noGrp="1"/>
          </p:cNvSpPr>
          <p:nvPr>
            <p:ph type="title"/>
          </p:nvPr>
        </p:nvSpPr>
        <p:spPr>
          <a:xfrm>
            <a:off x="793488" y="473250"/>
            <a:ext cx="7557025" cy="896783"/>
          </a:xfrm>
          <a:prstGeom prst="rect">
            <a:avLst/>
          </a:prstGeom>
          <a:noFill/>
          <a:ln>
            <a:noFill/>
          </a:ln>
        </p:spPr>
        <p:txBody>
          <a:bodyPr spcFirstLastPara="1" wrap="square" lIns="0" tIns="0" rIns="36000" bIns="0" anchor="t" anchorCtr="0">
            <a:noAutofit/>
          </a:bodyPr>
          <a:lstStyle>
            <a:lvl1pPr lvl="0" algn="l">
              <a:lnSpc>
                <a:spcPct val="100555"/>
              </a:lnSpc>
              <a:spcBef>
                <a:spcPts val="0"/>
              </a:spcBef>
              <a:spcAft>
                <a:spcPts val="0"/>
              </a:spcAft>
              <a:buClr>
                <a:srgbClr val="C4141B"/>
              </a:buClr>
              <a:buSzPts val="3600"/>
              <a:buFont typeface="Source Sans Pro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sldNum" idx="12"/>
          </p:nvPr>
        </p:nvSpPr>
        <p:spPr>
          <a:xfrm>
            <a:off x="131818" y="5357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IN"/>
              <a:t>‹Nr.›</a:t>
            </a:fld>
            <a:endParaRPr/>
          </a:p>
        </p:txBody>
      </p:sp>
      <p:sp>
        <p:nvSpPr>
          <p:cNvPr id="67" name="Google Shape;67;p21"/>
          <p:cNvSpPr txBox="1"/>
          <p:nvPr/>
        </p:nvSpPr>
        <p:spPr>
          <a:xfrm>
            <a:off x="7479808" y="5395572"/>
            <a:ext cx="306474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IN" sz="800" b="1" i="0" u="none" strike="noStrike" cap="none">
                <a:solidFill>
                  <a:schemeClr val="dk1"/>
                </a:solidFill>
                <a:latin typeface="Source Sans Pro SemiBold"/>
                <a:ea typeface="Source Sans Pro SemiBold"/>
                <a:cs typeface="Source Sans Pro SemiBold"/>
                <a:sym typeface="Source Sans Pro SemiBold"/>
              </a:rPr>
              <a:t>CBM</a:t>
            </a:r>
            <a:r>
              <a:rPr lang="en-IN" sz="800" b="0" i="0" u="none" strike="noStrike" cap="none">
                <a:solidFill>
                  <a:schemeClr val="dk1"/>
                </a:solidFill>
                <a:latin typeface="Source Sans Pro"/>
                <a:ea typeface="Source Sans Pro"/>
                <a:cs typeface="Source Sans Pro"/>
                <a:sym typeface="Source Sans Pro"/>
              </a:rPr>
              <a:t> Christian Blind Mission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Überschrift mit vollflächigem Bild">
  <p:cSld name="Überschrift mit vollflächigem Bild">
    <p:spTree>
      <p:nvGrpSpPr>
        <p:cNvPr id="1" name="Shape 68"/>
        <p:cNvGrpSpPr/>
        <p:nvPr/>
      </p:nvGrpSpPr>
      <p:grpSpPr>
        <a:xfrm>
          <a:off x="0" y="0"/>
          <a:ext cx="0" cy="0"/>
          <a:chOff x="0" y="0"/>
          <a:chExt cx="0" cy="0"/>
        </a:xfrm>
      </p:grpSpPr>
      <p:sp>
        <p:nvSpPr>
          <p:cNvPr id="69" name="Google Shape;69;p22"/>
          <p:cNvSpPr>
            <a:spLocks noGrp="1"/>
          </p:cNvSpPr>
          <p:nvPr>
            <p:ph type="pic" idx="2"/>
          </p:nvPr>
        </p:nvSpPr>
        <p:spPr>
          <a:xfrm>
            <a:off x="0" y="1744980"/>
            <a:ext cx="9144000" cy="3970020"/>
          </a:xfrm>
          <a:prstGeom prst="rect">
            <a:avLst/>
          </a:prstGeom>
          <a:solidFill>
            <a:schemeClr val="lt2"/>
          </a:solidFill>
          <a:ln>
            <a:noFill/>
          </a:ln>
        </p:spPr>
      </p:sp>
      <p:sp>
        <p:nvSpPr>
          <p:cNvPr id="70" name="Google Shape;70;p22"/>
          <p:cNvSpPr txBox="1">
            <a:spLocks noGrp="1"/>
          </p:cNvSpPr>
          <p:nvPr>
            <p:ph type="title"/>
          </p:nvPr>
        </p:nvSpPr>
        <p:spPr>
          <a:xfrm>
            <a:off x="793488" y="473250"/>
            <a:ext cx="7557025" cy="896783"/>
          </a:xfrm>
          <a:prstGeom prst="rect">
            <a:avLst/>
          </a:prstGeom>
          <a:noFill/>
          <a:ln>
            <a:noFill/>
          </a:ln>
        </p:spPr>
        <p:txBody>
          <a:bodyPr spcFirstLastPara="1" wrap="square" lIns="0" tIns="0" rIns="36000" bIns="0" anchor="t" anchorCtr="0">
            <a:noAutofit/>
          </a:bodyPr>
          <a:lstStyle>
            <a:lvl1pPr lvl="0" algn="l">
              <a:lnSpc>
                <a:spcPct val="100555"/>
              </a:lnSpc>
              <a:spcBef>
                <a:spcPts val="0"/>
              </a:spcBef>
              <a:spcAft>
                <a:spcPts val="0"/>
              </a:spcAft>
              <a:buClr>
                <a:srgbClr val="C4141B"/>
              </a:buClr>
              <a:buSzPts val="3600"/>
              <a:buFont typeface="Source Sans Pro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1" name="Google Shape;71;p22"/>
          <p:cNvPicPr preferRelativeResize="0"/>
          <p:nvPr/>
        </p:nvPicPr>
        <p:blipFill rotWithShape="1">
          <a:blip r:embed="rId2">
            <a:alphaModFix/>
          </a:blip>
          <a:srcRect b="27196"/>
          <a:stretch/>
        </p:blipFill>
        <p:spPr>
          <a:xfrm rot="10800000">
            <a:off x="0" y="1627353"/>
            <a:ext cx="9144000" cy="38958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und Text mit Abrisskante">
  <p:cSld name="Bild und Text mit Abrisskante">
    <p:spTree>
      <p:nvGrpSpPr>
        <p:cNvPr id="1" name="Shape 72"/>
        <p:cNvGrpSpPr/>
        <p:nvPr/>
      </p:nvGrpSpPr>
      <p:grpSpPr>
        <a:xfrm>
          <a:off x="0" y="0"/>
          <a:ext cx="0" cy="0"/>
          <a:chOff x="0" y="0"/>
          <a:chExt cx="0" cy="0"/>
        </a:xfrm>
      </p:grpSpPr>
      <p:sp>
        <p:nvSpPr>
          <p:cNvPr id="73" name="Google Shape;73;p23"/>
          <p:cNvSpPr>
            <a:spLocks noGrp="1"/>
          </p:cNvSpPr>
          <p:nvPr>
            <p:ph type="pic" idx="2"/>
          </p:nvPr>
        </p:nvSpPr>
        <p:spPr>
          <a:xfrm>
            <a:off x="0" y="0"/>
            <a:ext cx="5775158" cy="5715000"/>
          </a:xfrm>
          <a:prstGeom prst="rect">
            <a:avLst/>
          </a:prstGeom>
          <a:solidFill>
            <a:schemeClr val="lt2"/>
          </a:solidFill>
          <a:ln>
            <a:noFill/>
          </a:ln>
        </p:spPr>
      </p:sp>
      <p:sp>
        <p:nvSpPr>
          <p:cNvPr id="74" name="Google Shape;74;p23"/>
          <p:cNvSpPr txBox="1">
            <a:spLocks noGrp="1"/>
          </p:cNvSpPr>
          <p:nvPr>
            <p:ph type="body" idx="1"/>
          </p:nvPr>
        </p:nvSpPr>
        <p:spPr>
          <a:xfrm>
            <a:off x="5871411" y="1521354"/>
            <a:ext cx="2856953" cy="362611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Clr>
                <a:schemeClr val="dk1"/>
              </a:buClr>
              <a:buSzPts val="1800"/>
              <a:buNone/>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3"/>
          <p:cNvSpPr txBox="1">
            <a:spLocks noGrp="1"/>
          </p:cNvSpPr>
          <p:nvPr>
            <p:ph type="title"/>
          </p:nvPr>
        </p:nvSpPr>
        <p:spPr>
          <a:xfrm>
            <a:off x="5871411" y="654518"/>
            <a:ext cx="2856953" cy="779645"/>
          </a:xfrm>
          <a:prstGeom prst="rect">
            <a:avLst/>
          </a:prstGeom>
          <a:noFill/>
          <a:ln>
            <a:noFill/>
          </a:ln>
        </p:spPr>
        <p:txBody>
          <a:bodyPr spcFirstLastPara="1" wrap="square" lIns="0" tIns="0" rIns="36000" bIns="0" anchor="t" anchorCtr="0">
            <a:noAutofit/>
          </a:bodyPr>
          <a:lstStyle>
            <a:lvl1pPr lvl="0" algn="l">
              <a:lnSpc>
                <a:spcPct val="104000"/>
              </a:lnSpc>
              <a:spcBef>
                <a:spcPts val="0"/>
              </a:spcBef>
              <a:spcAft>
                <a:spcPts val="0"/>
              </a:spcAft>
              <a:buClr>
                <a:srgbClr val="C4141B"/>
              </a:buClr>
              <a:buSzPts val="2500"/>
              <a:buFont typeface="Source Sans Pro SemiBold"/>
              <a:buNone/>
              <a:defRPr sz="2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6" name="Google Shape;76;p23"/>
          <p:cNvPicPr preferRelativeResize="0"/>
          <p:nvPr/>
        </p:nvPicPr>
        <p:blipFill rotWithShape="1">
          <a:blip r:embed="rId2">
            <a:alphaModFix/>
          </a:blip>
          <a:srcRect l="-13974" t="-1" r="28766" b="9207"/>
          <a:stretch/>
        </p:blipFill>
        <p:spPr>
          <a:xfrm rot="-5400000">
            <a:off x="2796424" y="2614581"/>
            <a:ext cx="5715001" cy="485837"/>
          </a:xfrm>
          <a:prstGeom prst="rect">
            <a:avLst/>
          </a:prstGeom>
          <a:noFill/>
          <a:ln>
            <a:noFill/>
          </a:ln>
        </p:spPr>
      </p:pic>
      <p:sp>
        <p:nvSpPr>
          <p:cNvPr id="77" name="Google Shape;77;p23"/>
          <p:cNvSpPr txBox="1"/>
          <p:nvPr/>
        </p:nvSpPr>
        <p:spPr>
          <a:xfrm>
            <a:off x="7479808" y="5395572"/>
            <a:ext cx="306474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IN" sz="800" b="1" i="0" u="none" strike="noStrike" cap="none">
                <a:solidFill>
                  <a:schemeClr val="dk1"/>
                </a:solidFill>
                <a:latin typeface="Source Sans Pro SemiBold"/>
                <a:ea typeface="Source Sans Pro SemiBold"/>
                <a:cs typeface="Source Sans Pro SemiBold"/>
                <a:sym typeface="Source Sans Pro SemiBold"/>
              </a:rPr>
              <a:t>CBM</a:t>
            </a:r>
            <a:r>
              <a:rPr lang="en-IN" sz="800" b="0" i="0" u="none" strike="noStrike" cap="none">
                <a:solidFill>
                  <a:schemeClr val="dk1"/>
                </a:solidFill>
                <a:latin typeface="Source Sans Pro"/>
                <a:ea typeface="Source Sans Pro"/>
                <a:cs typeface="Source Sans Pro"/>
                <a:sym typeface="Source Sans Pro"/>
              </a:rPr>
              <a:t> Christian Blind Mission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793488" y="473250"/>
            <a:ext cx="7557025" cy="896783"/>
          </a:xfrm>
          <a:prstGeom prst="rect">
            <a:avLst/>
          </a:prstGeom>
          <a:noFill/>
          <a:ln>
            <a:noFill/>
          </a:ln>
        </p:spPr>
        <p:txBody>
          <a:bodyPr spcFirstLastPara="1" wrap="square" lIns="0" tIns="0" rIns="0" bIns="0" anchor="t" anchorCtr="0">
            <a:noAutofit/>
          </a:bodyPr>
          <a:lstStyle>
            <a:lvl1pPr marR="0" lvl="0" algn="l" rtl="0">
              <a:lnSpc>
                <a:spcPct val="100555"/>
              </a:lnSpc>
              <a:spcBef>
                <a:spcPts val="0"/>
              </a:spcBef>
              <a:spcAft>
                <a:spcPts val="0"/>
              </a:spcAft>
              <a:buClr>
                <a:srgbClr val="C4141B"/>
              </a:buClr>
              <a:buSzPts val="3600"/>
              <a:buFont typeface="Source Sans Pro SemiBold"/>
              <a:buNone/>
              <a:defRPr sz="3600" b="0" i="0" u="none" strike="noStrike" cap="none">
                <a:solidFill>
                  <a:srgbClr val="C4141B"/>
                </a:solidFill>
                <a:latin typeface="Source Sans Pro SemiBold"/>
                <a:ea typeface="Source Sans Pro SemiBold"/>
                <a:cs typeface="Source Sans Pro SemiBold"/>
                <a:sym typeface="Source Sans Pro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793488" y="1722459"/>
            <a:ext cx="7557025" cy="3455839"/>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sldNum" idx="12"/>
          </p:nvPr>
        </p:nvSpPr>
        <p:spPr>
          <a:xfrm>
            <a:off x="131818" y="53429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IN"/>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8" r:id="rId7"/>
    <p:sldLayoutId id="2147483659" r:id="rId8"/>
    <p:sldLayoutId id="2147483660" r:id="rId9"/>
    <p:sldLayoutId id="214748366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mailto:participation@cbm.org" TargetMode="External"/><Relationship Id="rId2" Type="http://schemas.openxmlformats.org/officeDocument/2006/relationships/hyperlink" Target="https://participation.cbm.org/"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a:srcRect t="14839" b="14839"/>
          <a:stretch/>
        </p:blipFill>
        <p:spPr>
          <a:xfrm>
            <a:off x="0" y="0"/>
            <a:ext cx="9155457" cy="4297962"/>
          </a:xfrm>
          <a:prstGeom prst="rect">
            <a:avLst/>
          </a:prstGeom>
        </p:spPr>
      </p:pic>
      <p:pic>
        <p:nvPicPr>
          <p:cNvPr id="90" name="Google Shape;90;p1">
            <a:extLst>
              <a:ext uri="{C183D7F6-B498-43B3-948B-1728B52AA6E4}">
                <adec:decorative xmlns:adec="http://schemas.microsoft.com/office/drawing/2017/decorative" val="1"/>
              </a:ext>
            </a:extLst>
          </p:cNvPr>
          <p:cNvPicPr preferRelativeResize="0"/>
          <p:nvPr/>
        </p:nvPicPr>
        <p:blipFill rotWithShape="1">
          <a:blip r:embed="rId4">
            <a:alphaModFix/>
          </a:blip>
          <a:srcRect b="27196"/>
          <a:stretch/>
        </p:blipFill>
        <p:spPr>
          <a:xfrm>
            <a:off x="0" y="3908378"/>
            <a:ext cx="9144000" cy="389584"/>
          </a:xfrm>
          <a:prstGeom prst="rect">
            <a:avLst/>
          </a:prstGeom>
          <a:noFill/>
          <a:ln>
            <a:noFill/>
          </a:ln>
        </p:spPr>
      </p:pic>
      <p:pic>
        <p:nvPicPr>
          <p:cNvPr id="91" name="Google Shape;91;p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19749" y="1930995"/>
            <a:ext cx="3438089" cy="3438089"/>
          </a:xfrm>
          <a:prstGeom prst="rect">
            <a:avLst/>
          </a:prstGeom>
          <a:noFill/>
          <a:ln>
            <a:noFill/>
          </a:ln>
        </p:spPr>
      </p:pic>
      <p:sp>
        <p:nvSpPr>
          <p:cNvPr id="93" name="Google Shape;93;p1">
            <a:extLst>
              <a:ext uri="{C183D7F6-B498-43B3-948B-1728B52AA6E4}">
                <adec:decorative xmlns:adec="http://schemas.microsoft.com/office/drawing/2017/decorative" val="1"/>
              </a:ext>
            </a:extLst>
          </p:cNvPr>
          <p:cNvSpPr txBox="1"/>
          <p:nvPr/>
        </p:nvSpPr>
        <p:spPr>
          <a:xfrm>
            <a:off x="689105" y="3228549"/>
            <a:ext cx="2733575" cy="842982"/>
          </a:xfrm>
          <a:prstGeom prst="rect">
            <a:avLst/>
          </a:prstGeom>
          <a:noFill/>
          <a:ln>
            <a:noFill/>
          </a:ln>
        </p:spPr>
        <p:txBody>
          <a:bodyPr spcFirstLastPara="1" wrap="square" lIns="91425" tIns="45700" rIns="91425" bIns="45700" anchor="t" anchorCtr="0">
            <a:noAutofit/>
          </a:bodyPr>
          <a:lstStyle/>
          <a:p>
            <a:pPr marL="0" marR="0" lvl="0" indent="0" algn="ctr" rtl="0">
              <a:lnSpc>
                <a:spcPct val="122222"/>
              </a:lnSpc>
              <a:spcBef>
                <a:spcPts val="0"/>
              </a:spcBef>
              <a:spcAft>
                <a:spcPts val="0"/>
              </a:spcAft>
              <a:buClr>
                <a:schemeClr val="lt1"/>
              </a:buClr>
              <a:buSzPts val="1800"/>
              <a:buFont typeface="Arial"/>
              <a:buNone/>
            </a:pPr>
            <a:endParaRPr sz="1800" b="0" i="0" u="none" strike="noStrike" cap="none">
              <a:solidFill>
                <a:schemeClr val="lt1"/>
              </a:solidFill>
              <a:latin typeface="Source Serif Pro"/>
              <a:ea typeface="Source Serif Pro"/>
              <a:cs typeface="Source Serif Pro"/>
              <a:sym typeface="Source Serif Pro"/>
            </a:endParaRPr>
          </a:p>
        </p:txBody>
      </p:sp>
      <p:sp>
        <p:nvSpPr>
          <p:cNvPr id="94" name="Google Shape;94;p1">
            <a:extLst>
              <a:ext uri="{C183D7F6-B498-43B3-948B-1728B52AA6E4}">
                <adec:decorative xmlns:adec="http://schemas.microsoft.com/office/drawing/2017/decorative" val="1"/>
              </a:ext>
            </a:extLst>
          </p:cNvPr>
          <p:cNvSpPr txBox="1"/>
          <p:nvPr/>
        </p:nvSpPr>
        <p:spPr>
          <a:xfrm rot="-5400000">
            <a:off x="-405966" y="3193141"/>
            <a:ext cx="109517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IN" sz="900" b="0" i="0" u="none" strike="noStrike" cap="none" dirty="0">
                <a:solidFill>
                  <a:srgbClr val="FCFCFC"/>
                </a:solidFill>
                <a:latin typeface="Source Sans Pro"/>
                <a:ea typeface="Source Sans Pro"/>
                <a:cs typeface="Source Sans Pro"/>
                <a:sym typeface="Source Sans Pro"/>
              </a:rPr>
              <a:t>© CBM </a:t>
            </a:r>
            <a:endParaRPr sz="1400" b="0" i="0" u="none" strike="noStrike" cap="none" dirty="0">
              <a:solidFill>
                <a:srgbClr val="000000"/>
              </a:solidFill>
              <a:latin typeface="Arial"/>
              <a:ea typeface="Arial"/>
              <a:cs typeface="Arial"/>
              <a:sym typeface="Arial"/>
            </a:endParaRPr>
          </a:p>
        </p:txBody>
      </p:sp>
      <p:sp>
        <p:nvSpPr>
          <p:cNvPr id="4" name="TextBox 3"/>
          <p:cNvSpPr txBox="1">
            <a:spLocks noGrp="1"/>
          </p:cNvSpPr>
          <p:nvPr>
            <p:ph type="title" idx="4294967295"/>
          </p:nvPr>
        </p:nvSpPr>
        <p:spPr>
          <a:xfrm>
            <a:off x="905522" y="2503519"/>
            <a:ext cx="2858609"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chemeClr val="bg1"/>
                </a:solidFill>
                <a:effectLst/>
                <a:uLnTx/>
                <a:uFillTx/>
                <a:latin typeface="Source Sans Pro Semibold" panose="020B0603030403020204" pitchFamily="34" charset="0"/>
                <a:ea typeface="Source Sans Pro Semibold" panose="020B0603030403020204" pitchFamily="34" charset="0"/>
                <a:cs typeface="Times New Roman" panose="02020603050405020304" pitchFamily="18" charset="0"/>
                <a:sym typeface="Arial"/>
              </a:rPr>
              <a:t>Five (potential) hurdles to participation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chemeClr val="bg1"/>
                </a:solidFill>
                <a:effectLst/>
                <a:uLnTx/>
                <a:uFillTx/>
                <a:latin typeface="Source Sans Pro Semibold" panose="020B0603030403020204" pitchFamily="34" charset="0"/>
                <a:ea typeface="Source Sans Pro Semibold" panose="020B0603030403020204" pitchFamily="34" charset="0"/>
                <a:cs typeface="Times New Roman" panose="02020603050405020304" pitchFamily="18" charset="0"/>
                <a:sym typeface="Arial"/>
              </a:rPr>
              <a:t>… and how to overcome them!</a:t>
            </a:r>
            <a:endParaRPr kumimoji="0" lang="en-IN" sz="2600" b="0" i="0" u="none" strike="noStrike" kern="0" cap="none" spc="0" normalizeH="0" baseline="0" noProof="0" dirty="0">
              <a:ln>
                <a:noFill/>
              </a:ln>
              <a:solidFill>
                <a:schemeClr val="bg1"/>
              </a:solidFill>
              <a:effectLst/>
              <a:uLnTx/>
              <a:uFillTx/>
              <a:latin typeface="Source Sans Pro Semibold" panose="020B0603030403020204" pitchFamily="34" charset="0"/>
              <a:ea typeface="Source Sans Pro Semibold" panose="020B060303040302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18914" y="1432415"/>
            <a:ext cx="3972640" cy="1425085"/>
          </a:xfrm>
        </p:spPr>
        <p:txBody>
          <a:bodyPr/>
          <a:lstStyle/>
          <a:p>
            <a:pPr algn="ctr"/>
            <a:r>
              <a:rPr lang="en-IN" sz="2800" dirty="0"/>
              <a:t>Hurdle No 5:</a:t>
            </a:r>
            <a:br>
              <a:rPr lang="en-IN" sz="2800" dirty="0"/>
            </a:br>
            <a:br>
              <a:rPr lang="en-IN" sz="2800" dirty="0"/>
            </a:br>
            <a:br>
              <a:rPr lang="en-IN" sz="2800" dirty="0"/>
            </a:br>
            <a:r>
              <a:rPr lang="en-GB" sz="2800" dirty="0">
                <a:effectLst/>
                <a:latin typeface="Source Sans Pro Semibold" panose="020B0603030403020204" pitchFamily="34" charset="0"/>
                <a:ea typeface="Source Sans Pro Semibold" panose="020B0603030403020204" pitchFamily="34" charset="0"/>
                <a:cs typeface="Times New Roman" panose="02020603050405020304" pitchFamily="18" charset="0"/>
              </a:rPr>
              <a:t>“I am afraid of doing something wrong or being insensitive.”</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endParaRPr lang="en-IN" sz="3600" dirty="0"/>
          </a:p>
        </p:txBody>
      </p:sp>
    </p:spTree>
    <p:extLst>
      <p:ext uri="{BB962C8B-B14F-4D97-AF65-F5344CB8AC3E}">
        <p14:creationId xmlns:p14="http://schemas.microsoft.com/office/powerpoint/2010/main" val="2531839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FFD5BA-F1D6-F16C-183A-2970F9B2A946}"/>
              </a:ext>
            </a:extLst>
          </p:cNvPr>
          <p:cNvSpPr>
            <a:spLocks noGrp="1"/>
          </p:cNvSpPr>
          <p:nvPr>
            <p:ph type="title"/>
          </p:nvPr>
        </p:nvSpPr>
        <p:spPr/>
        <p:txBody>
          <a:bodyPr/>
          <a:lstStyle/>
          <a:p>
            <a:r>
              <a:rPr lang="de-DE" dirty="0" err="1"/>
              <a:t>Allow</a:t>
            </a:r>
            <a:r>
              <a:rPr lang="de-DE" dirty="0"/>
              <a:t> </a:t>
            </a:r>
            <a:r>
              <a:rPr lang="de-DE" dirty="0" err="1"/>
              <a:t>yourself</a:t>
            </a:r>
            <a:r>
              <a:rPr lang="de-DE" dirty="0"/>
              <a:t> </a:t>
            </a:r>
            <a:r>
              <a:rPr lang="de-DE" dirty="0" err="1"/>
              <a:t>to</a:t>
            </a:r>
            <a:r>
              <a:rPr lang="de-DE" dirty="0"/>
              <a:t> </a:t>
            </a:r>
            <a:r>
              <a:rPr lang="de-DE" dirty="0" err="1"/>
              <a:t>grow</a:t>
            </a:r>
            <a:endParaRPr lang="de-DE" dirty="0"/>
          </a:p>
        </p:txBody>
      </p:sp>
      <p:sp>
        <p:nvSpPr>
          <p:cNvPr id="5" name="Textplatzhalter 4">
            <a:extLst>
              <a:ext uri="{FF2B5EF4-FFF2-40B4-BE49-F238E27FC236}">
                <a16:creationId xmlns:a16="http://schemas.microsoft.com/office/drawing/2014/main" id="{23A75569-94BC-9512-1BAF-A31CFDABD25C}"/>
              </a:ext>
            </a:extLst>
          </p:cNvPr>
          <p:cNvSpPr>
            <a:spLocks noGrp="1"/>
          </p:cNvSpPr>
          <p:nvPr>
            <p:ph type="body" idx="1"/>
          </p:nvPr>
        </p:nvSpPr>
        <p:spPr>
          <a:xfrm>
            <a:off x="333167" y="1370033"/>
            <a:ext cx="7835608" cy="3778901"/>
          </a:xfrm>
        </p:spPr>
        <p:txBody>
          <a:bodyPr/>
          <a:lstStyle/>
          <a:p>
            <a:pPr marL="800100" lvl="1">
              <a:lnSpc>
                <a:spcPct val="100000"/>
              </a:lnSpc>
              <a:spcAft>
                <a:spcPts val="1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Start with working on the way you talk with or about persons with disabilities. This knowledge will give you more confidence and help you engage with persons with disabilities. Abandon any formulations around pity but talk human rights based.</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1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Learn some ground rules about disability-sensitive behaviour, e.g. when it comes to interacting with persons with different disabilities or about assistive devices.</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1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You don’t have to be an expert from day 1. Educate yourself and allow yourself to grow over time and experience.</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114300" indent="0">
              <a:buNone/>
            </a:pPr>
            <a:endParaRPr lang="en-GB"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17941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E7B4FF-5872-2797-55A1-ACA822AEAA01}"/>
              </a:ext>
            </a:extLst>
          </p:cNvPr>
          <p:cNvSpPr>
            <a:spLocks noGrp="1"/>
          </p:cNvSpPr>
          <p:nvPr>
            <p:ph type="title"/>
          </p:nvPr>
        </p:nvSpPr>
        <p:spPr/>
        <p:txBody>
          <a:bodyPr/>
          <a:lstStyle/>
          <a:p>
            <a:r>
              <a:rPr lang="de-DE" dirty="0"/>
              <a:t>Contact</a:t>
            </a:r>
          </a:p>
        </p:txBody>
      </p:sp>
      <p:sp>
        <p:nvSpPr>
          <p:cNvPr id="3" name="Textplatzhalter 2">
            <a:extLst>
              <a:ext uri="{FF2B5EF4-FFF2-40B4-BE49-F238E27FC236}">
                <a16:creationId xmlns:a16="http://schemas.microsoft.com/office/drawing/2014/main" id="{7648F311-7019-C379-109D-CFC75663FBB0}"/>
              </a:ext>
            </a:extLst>
          </p:cNvPr>
          <p:cNvSpPr>
            <a:spLocks noGrp="1"/>
          </p:cNvSpPr>
          <p:nvPr>
            <p:ph type="body" idx="1"/>
          </p:nvPr>
        </p:nvSpPr>
        <p:spPr/>
        <p:txBody>
          <a:bodyPr/>
          <a:lstStyle/>
          <a:p>
            <a:pPr marL="92075" indent="0">
              <a:buNone/>
            </a:pPr>
            <a:r>
              <a:rPr lang="en-GB" dirty="0"/>
              <a:t>Resource provided by</a:t>
            </a:r>
          </a:p>
          <a:p>
            <a:pPr marL="114300" indent="0">
              <a:buNone/>
            </a:pPr>
            <a:endParaRPr lang="en-GB" dirty="0"/>
          </a:p>
          <a:p>
            <a:pPr marL="92075" indent="0">
              <a:buNone/>
            </a:pPr>
            <a:r>
              <a:rPr lang="en-GB" dirty="0"/>
              <a:t>© CBM Christoffel-Blindenmission Christian Blind Mission </a:t>
            </a:r>
            <a:r>
              <a:rPr lang="en-GB" dirty="0" err="1"/>
              <a:t>e.V.</a:t>
            </a:r>
            <a:endParaRPr lang="en-GB" dirty="0"/>
          </a:p>
          <a:p>
            <a:pPr marL="92075" indent="0">
              <a:buNone/>
            </a:pPr>
            <a:r>
              <a:rPr lang="en-GB" dirty="0"/>
              <a:t>Inclusive Participation Toolbox</a:t>
            </a:r>
          </a:p>
          <a:p>
            <a:pPr marL="92075" indent="0">
              <a:buNone/>
            </a:pPr>
            <a:r>
              <a:rPr lang="en-GB" dirty="0">
                <a:hlinkClick r:id="rId2"/>
              </a:rPr>
              <a:t>https://participation.cbm.org</a:t>
            </a:r>
            <a:r>
              <a:rPr lang="en-GB" dirty="0"/>
              <a:t> </a:t>
            </a:r>
          </a:p>
          <a:p>
            <a:pPr marL="92075" indent="0">
              <a:buNone/>
            </a:pPr>
            <a:r>
              <a:rPr lang="en-GB" dirty="0">
                <a:hlinkClick r:id="rId3"/>
              </a:rPr>
              <a:t>participation@cbm.org</a:t>
            </a:r>
            <a:r>
              <a:rPr lang="en-GB" dirty="0"/>
              <a:t> </a:t>
            </a:r>
          </a:p>
          <a:p>
            <a:pPr marL="92075" indent="0">
              <a:buNone/>
            </a:pPr>
            <a:endParaRPr lang="en-GB" dirty="0"/>
          </a:p>
          <a:p>
            <a:pPr marL="92075" indent="0">
              <a:buNone/>
            </a:pPr>
            <a:r>
              <a:rPr lang="en-GB" dirty="0"/>
              <a:t>January 2023</a:t>
            </a:r>
          </a:p>
        </p:txBody>
      </p:sp>
      <p:sp>
        <p:nvSpPr>
          <p:cNvPr id="4" name="Foliennummernplatzhalter 3">
            <a:extLst>
              <a:ext uri="{FF2B5EF4-FFF2-40B4-BE49-F238E27FC236}">
                <a16:creationId xmlns:a16="http://schemas.microsoft.com/office/drawing/2014/main" id="{14DC089E-C3F5-477D-FA28-1B955BA2D3D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IN" smtClean="0"/>
              <a:t>12</a:t>
            </a:fld>
            <a:endParaRPr lang="en-IN"/>
          </a:p>
        </p:txBody>
      </p:sp>
    </p:spTree>
    <p:extLst>
      <p:ext uri="{BB962C8B-B14F-4D97-AF65-F5344CB8AC3E}">
        <p14:creationId xmlns:p14="http://schemas.microsoft.com/office/powerpoint/2010/main" val="2367747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8813" y="1189608"/>
            <a:ext cx="3751424" cy="2982897"/>
          </a:xfrm>
        </p:spPr>
        <p:txBody>
          <a:bodyPr>
            <a:noAutofit/>
          </a:bodyPr>
          <a:lstStyle/>
          <a:p>
            <a:pPr algn="ctr">
              <a:spcBef>
                <a:spcPts val="1200"/>
              </a:spcBef>
              <a:spcAft>
                <a:spcPts val="1200"/>
              </a:spcAft>
            </a:pPr>
            <a:r>
              <a:rPr lang="en-GB" sz="2800" dirty="0">
                <a:effectLst/>
                <a:latin typeface="Source Sans Pro Semibold" panose="020B0603030403020204" pitchFamily="34" charset="0"/>
                <a:ea typeface="Source Sans Pro Semibold" panose="020B0603030403020204" pitchFamily="34" charset="0"/>
                <a:cs typeface="Times New Roman" panose="02020603050405020304" pitchFamily="18" charset="0"/>
              </a:rPr>
              <a:t>Hurdle No 1:</a:t>
            </a:r>
            <a:br>
              <a:rPr lang="en-GB" sz="2800" dirty="0">
                <a:effectLst/>
                <a:latin typeface="Source Sans Pro Semibold" panose="020B0603030403020204" pitchFamily="34" charset="0"/>
                <a:ea typeface="Source Sans Pro Semibold" panose="020B0603030403020204" pitchFamily="34" charset="0"/>
                <a:cs typeface="Times New Roman" panose="02020603050405020304" pitchFamily="18" charset="0"/>
              </a:rPr>
            </a:br>
            <a:br>
              <a:rPr lang="en-GB" sz="2800" dirty="0">
                <a:effectLst/>
                <a:latin typeface="Source Sans Pro Semibold" panose="020B0603030403020204" pitchFamily="34" charset="0"/>
                <a:ea typeface="Source Sans Pro Semibold" panose="020B0603030403020204" pitchFamily="34" charset="0"/>
                <a:cs typeface="Times New Roman" panose="02020603050405020304" pitchFamily="18" charset="0"/>
              </a:rPr>
            </a:br>
            <a:r>
              <a:rPr lang="en-GB" sz="2800" dirty="0">
                <a:effectLst/>
                <a:latin typeface="Source Sans Pro Semibold" panose="020B0603030403020204" pitchFamily="34" charset="0"/>
                <a:ea typeface="Source Sans Pro Semibold" panose="020B0603030403020204" pitchFamily="34" charset="0"/>
                <a:cs typeface="Times New Roman" panose="02020603050405020304" pitchFamily="18" charset="0"/>
              </a:rPr>
              <a:t>“The concerns of persons with disabilities only affect a few within society.”</a:t>
            </a:r>
            <a:endParaRPr lang="en-IN" sz="2800" dirty="0">
              <a:latin typeface="Source Sans Pro Semibold" panose="020B0603030403020204" pitchFamily="34" charset="0"/>
              <a:ea typeface="Source Sans Pro Semibold" panose="020B0603030403020204" pitchFamily="34" charset="0"/>
            </a:endParaRPr>
          </a:p>
        </p:txBody>
      </p:sp>
    </p:spTree>
    <p:extLst>
      <p:ext uri="{BB962C8B-B14F-4D97-AF65-F5344CB8AC3E}">
        <p14:creationId xmlns:p14="http://schemas.microsoft.com/office/powerpoint/2010/main" val="1617164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AE3FFB-184D-4DC6-E43D-64662D9A275E}"/>
              </a:ext>
              <a:ext uri="{C183D7F6-B498-43B3-948B-1728B52AA6E4}">
                <adec:decorative xmlns:adec="http://schemas.microsoft.com/office/drawing/2017/decorative" val="0"/>
              </a:ext>
            </a:extLst>
          </p:cNvPr>
          <p:cNvSpPr>
            <a:spLocks noGrp="1"/>
          </p:cNvSpPr>
          <p:nvPr>
            <p:ph type="title"/>
          </p:nvPr>
        </p:nvSpPr>
        <p:spPr/>
        <p:txBody>
          <a:bodyPr/>
          <a:lstStyle/>
          <a:p>
            <a:r>
              <a:rPr lang="de-DE" dirty="0" err="1"/>
              <a:t>Really</a:t>
            </a:r>
            <a:r>
              <a:rPr lang="de-DE" dirty="0"/>
              <a:t>?</a:t>
            </a:r>
          </a:p>
        </p:txBody>
      </p:sp>
      <p:sp>
        <p:nvSpPr>
          <p:cNvPr id="5" name="Textplatzhalter 4">
            <a:extLst>
              <a:ext uri="{FF2B5EF4-FFF2-40B4-BE49-F238E27FC236}">
                <a16:creationId xmlns:a16="http://schemas.microsoft.com/office/drawing/2014/main" id="{23A75569-94BC-9512-1BAF-A31CFDABD25C}"/>
              </a:ext>
              <a:ext uri="{C183D7F6-B498-43B3-948B-1728B52AA6E4}">
                <adec:decorative xmlns:adec="http://schemas.microsoft.com/office/drawing/2017/decorative" val="0"/>
              </a:ext>
            </a:extLst>
          </p:cNvPr>
          <p:cNvSpPr>
            <a:spLocks noGrp="1"/>
          </p:cNvSpPr>
          <p:nvPr>
            <p:ph type="body" idx="1"/>
          </p:nvPr>
        </p:nvSpPr>
        <p:spPr>
          <a:xfrm>
            <a:off x="398277" y="1370033"/>
            <a:ext cx="7826730" cy="3881814"/>
          </a:xfrm>
        </p:spPr>
        <p:txBody>
          <a:bodyPr/>
          <a:lstStyle/>
          <a:p>
            <a:pPr marL="800100" lvl="1">
              <a:lnSpc>
                <a:spcPct val="100000"/>
              </a:lnSpc>
              <a:spcAft>
                <a:spcPts val="1800"/>
              </a:spcAft>
              <a:buClr>
                <a:srgbClr val="C00000"/>
              </a:buClr>
              <a:buSzPct val="100000"/>
              <a:buFont typeface="Wingdings" panose="05000000000000000000" pitchFamily="2" charset="2"/>
              <a:buChar char="ü"/>
            </a:pPr>
            <a:r>
              <a:rPr lang="en-GB" sz="2000" dirty="0">
                <a:effectLst/>
                <a:latin typeface="Source Sans Pro" panose="020B0503030403020204" pitchFamily="34" charset="0"/>
                <a:ea typeface="Source Sans Pro" panose="020B0503030403020204" pitchFamily="34" charset="0"/>
                <a:cs typeface="Times New Roman" panose="02020603050405020304" pitchFamily="18" charset="0"/>
              </a:rPr>
              <a:t>1,3 million persons with disabilities live worldwide, which is equivalent to 16% of the world’s population.</a:t>
            </a:r>
            <a:endParaRPr lang="de-DE" sz="20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1800"/>
              </a:spcAft>
              <a:buClr>
                <a:srgbClr val="C00000"/>
              </a:buClr>
              <a:buSzPct val="100000"/>
              <a:buFont typeface="Wingdings" panose="05000000000000000000" pitchFamily="2" charset="2"/>
              <a:buChar char="ü"/>
            </a:pPr>
            <a:r>
              <a:rPr lang="en-GB" sz="2000" dirty="0">
                <a:effectLst/>
                <a:latin typeface="Source Sans Pro" panose="020B0503030403020204" pitchFamily="34" charset="0"/>
                <a:ea typeface="Source Sans Pro" panose="020B0503030403020204" pitchFamily="34" charset="0"/>
                <a:cs typeface="Times New Roman" panose="02020603050405020304" pitchFamily="18" charset="0"/>
              </a:rPr>
              <a:t>It also means that one in six persons has a disability.</a:t>
            </a:r>
            <a:endParaRPr lang="de-DE" sz="20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1800"/>
              </a:spcAft>
              <a:buClr>
                <a:srgbClr val="C00000"/>
              </a:buClr>
              <a:buSzPct val="100000"/>
              <a:buFont typeface="Wingdings" panose="05000000000000000000" pitchFamily="2" charset="2"/>
              <a:buChar char="ü"/>
            </a:pPr>
            <a:r>
              <a:rPr lang="en-GB" sz="2000" dirty="0">
                <a:effectLst/>
                <a:latin typeface="Source Sans Pro" panose="020B0503030403020204" pitchFamily="34" charset="0"/>
                <a:ea typeface="Source Sans Pro" panose="020B0503030403020204" pitchFamily="34" charset="0"/>
                <a:cs typeface="Times New Roman" panose="02020603050405020304" pitchFamily="18" charset="0"/>
              </a:rPr>
              <a:t>Consequently, persons with disabilities are one of the largest minority group worldwide.</a:t>
            </a:r>
            <a:endParaRPr lang="de-DE" sz="20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1800"/>
              </a:spcAft>
              <a:buClr>
                <a:srgbClr val="C00000"/>
              </a:buClr>
              <a:buSzPct val="100000"/>
              <a:buFont typeface="Wingdings" panose="05000000000000000000" pitchFamily="2" charset="2"/>
              <a:buChar char="ü"/>
            </a:pPr>
            <a:r>
              <a:rPr lang="en-GB" sz="2000" dirty="0">
                <a:effectLst/>
                <a:latin typeface="Source Sans Pro" panose="020B0503030403020204" pitchFamily="34" charset="0"/>
                <a:ea typeface="Source Sans Pro" panose="020B0503030403020204" pitchFamily="34" charset="0"/>
                <a:cs typeface="Times New Roman" panose="02020603050405020304" pitchFamily="18" charset="0"/>
              </a:rPr>
              <a:t>There is a strong causality between poverty and disability. Living in poverty more likely leads to a disability and vice versa. </a:t>
            </a:r>
            <a:endParaRPr lang="de-DE" sz="20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114300" indent="0">
              <a:buNone/>
            </a:pPr>
            <a:endParaRPr lang="en-GB"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23535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3485" y="1482292"/>
            <a:ext cx="4017029" cy="2624680"/>
          </a:xfrm>
        </p:spPr>
        <p:txBody>
          <a:bodyPr/>
          <a:lstStyle/>
          <a:p>
            <a:pPr algn="ctr">
              <a:spcAft>
                <a:spcPts val="600"/>
              </a:spcAft>
            </a:pPr>
            <a:r>
              <a:rPr lang="en-IN" sz="2800" dirty="0">
                <a:latin typeface="Source Sans Pro Semibold" panose="020B0603030403020204" pitchFamily="34" charset="0"/>
                <a:ea typeface="Source Sans Pro Semibold" panose="020B0603030403020204" pitchFamily="34" charset="0"/>
                <a:cs typeface="Times New Roman" panose="02020603050405020304" pitchFamily="18" charset="0"/>
              </a:rPr>
              <a:t>Hurdle No 2:</a:t>
            </a:r>
            <a:br>
              <a:rPr lang="en-IN" sz="2800" dirty="0">
                <a:latin typeface="Source Sans Pro Semibold" panose="020B0603030403020204" pitchFamily="34" charset="0"/>
                <a:ea typeface="Source Sans Pro Semibold" panose="020B0603030403020204" pitchFamily="34" charset="0"/>
                <a:cs typeface="Times New Roman" panose="02020603050405020304" pitchFamily="18" charset="0"/>
              </a:rPr>
            </a:br>
            <a:br>
              <a:rPr lang="en-IN" sz="2800" dirty="0">
                <a:latin typeface="Source Sans Pro Semibold" panose="020B0603030403020204" pitchFamily="34" charset="0"/>
                <a:ea typeface="Source Sans Pro Semibold" panose="020B0603030403020204" pitchFamily="34" charset="0"/>
                <a:cs typeface="Times New Roman" panose="02020603050405020304" pitchFamily="18" charset="0"/>
              </a:rPr>
            </a:br>
            <a:br>
              <a:rPr lang="en-IN" sz="2800" dirty="0">
                <a:latin typeface="Source Sans Pro Semibold" panose="020B0603030403020204" pitchFamily="34" charset="0"/>
                <a:ea typeface="Source Sans Pro Semibold" panose="020B0603030403020204" pitchFamily="34" charset="0"/>
                <a:cs typeface="Times New Roman" panose="02020603050405020304" pitchFamily="18" charset="0"/>
              </a:rPr>
            </a:br>
            <a:r>
              <a:rPr lang="en-GB" sz="2800" dirty="0">
                <a:latin typeface="Source Sans Pro Semibold" panose="020B0603030403020204" pitchFamily="34" charset="0"/>
                <a:ea typeface="Source Sans Pro Semibold" panose="020B0603030403020204" pitchFamily="34" charset="0"/>
                <a:cs typeface="Times New Roman" panose="02020603050405020304" pitchFamily="18" charset="0"/>
              </a:rPr>
              <a:t>“Participation of persons with disabilities is expensive.”</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endParaRPr lang="en-IN" sz="3600" dirty="0"/>
          </a:p>
        </p:txBody>
      </p:sp>
    </p:spTree>
    <p:extLst>
      <p:ext uri="{BB962C8B-B14F-4D97-AF65-F5344CB8AC3E}">
        <p14:creationId xmlns:p14="http://schemas.microsoft.com/office/powerpoint/2010/main" val="4270191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23A75569-94BC-9512-1BAF-A31CFDABD25C}"/>
              </a:ext>
            </a:extLst>
          </p:cNvPr>
          <p:cNvSpPr>
            <a:spLocks noGrp="1"/>
          </p:cNvSpPr>
          <p:nvPr>
            <p:ph type="body" idx="1"/>
          </p:nvPr>
        </p:nvSpPr>
        <p:spPr>
          <a:xfrm>
            <a:off x="345874" y="1199547"/>
            <a:ext cx="7893313" cy="3881814"/>
          </a:xfrm>
        </p:spPr>
        <p:txBody>
          <a:bodyPr/>
          <a:lstStyle/>
          <a:p>
            <a:pPr marL="800100" lvl="1">
              <a:lnSpc>
                <a:spcPct val="100000"/>
              </a:lnSpc>
              <a:spcAft>
                <a:spcPts val="1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The exclusion of persons with disabilities affects the overall effectiveness, sustainability and quality of international cooperation and ultimately leads to inefficiently used funds.</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1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Neglecting participation means renouncing good planning and ownership of the target groups, which can ultimately only lead to the failure to achieve your goals. Is that inexpensive?</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One example: A recent WHO study shows that for every 1 US Dollar you spent on disability-inclusive prevention and care of noncommunicable diseases, governments could expect a return of 10 US Dollars.</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114300" indent="0">
              <a:buNone/>
            </a:pPr>
            <a:endParaRPr lang="en-GB" sz="2000" dirty="0">
              <a:latin typeface="Source Sans Pro" panose="020B0503030403020204" pitchFamily="34" charset="0"/>
              <a:ea typeface="Source Sans Pro" panose="020B0503030403020204" pitchFamily="34" charset="0"/>
            </a:endParaRPr>
          </a:p>
        </p:txBody>
      </p:sp>
      <p:sp>
        <p:nvSpPr>
          <p:cNvPr id="2" name="Titel 1">
            <a:extLst>
              <a:ext uri="{FF2B5EF4-FFF2-40B4-BE49-F238E27FC236}">
                <a16:creationId xmlns:a16="http://schemas.microsoft.com/office/drawing/2014/main" id="{74768FA6-5C8D-83F4-AEF0-2CE56EE267C5}"/>
              </a:ext>
            </a:extLst>
          </p:cNvPr>
          <p:cNvSpPr>
            <a:spLocks noGrp="1"/>
          </p:cNvSpPr>
          <p:nvPr>
            <p:ph type="title"/>
          </p:nvPr>
        </p:nvSpPr>
        <p:spPr/>
        <p:txBody>
          <a:bodyPr/>
          <a:lstStyle/>
          <a:p>
            <a:r>
              <a:rPr lang="de-DE" dirty="0" err="1"/>
              <a:t>Don‘t</a:t>
            </a:r>
            <a:r>
              <a:rPr lang="de-DE" dirty="0"/>
              <a:t> </a:t>
            </a:r>
            <a:r>
              <a:rPr lang="de-DE" dirty="0" err="1"/>
              <a:t>think</a:t>
            </a:r>
            <a:r>
              <a:rPr lang="de-DE" dirty="0"/>
              <a:t> </a:t>
            </a:r>
            <a:r>
              <a:rPr lang="de-DE" dirty="0" err="1"/>
              <a:t>short</a:t>
            </a:r>
            <a:r>
              <a:rPr lang="de-DE" dirty="0"/>
              <a:t> </a:t>
            </a:r>
            <a:r>
              <a:rPr lang="de-DE" dirty="0" err="1"/>
              <a:t>term</a:t>
            </a:r>
            <a:r>
              <a:rPr lang="de-DE" dirty="0"/>
              <a:t>!</a:t>
            </a:r>
          </a:p>
        </p:txBody>
      </p:sp>
    </p:spTree>
    <p:extLst>
      <p:ext uri="{BB962C8B-B14F-4D97-AF65-F5344CB8AC3E}">
        <p14:creationId xmlns:p14="http://schemas.microsoft.com/office/powerpoint/2010/main" val="2245028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4626" y="1432415"/>
            <a:ext cx="4096928" cy="1763546"/>
          </a:xfrm>
        </p:spPr>
        <p:txBody>
          <a:bodyPr/>
          <a:lstStyle/>
          <a:p>
            <a:pPr algn="ctr"/>
            <a:r>
              <a:rPr lang="en-IN" sz="2800" dirty="0">
                <a:latin typeface="Source Sans Pro Semibold" panose="020B0603030403020204" pitchFamily="34" charset="0"/>
                <a:ea typeface="Source Sans Pro Semibold" panose="020B0603030403020204" pitchFamily="34" charset="0"/>
                <a:cs typeface="Times New Roman" panose="02020603050405020304" pitchFamily="18" charset="0"/>
              </a:rPr>
              <a:t>Hurdle No 3:</a:t>
            </a:r>
            <a:br>
              <a:rPr lang="en-IN" sz="2800" dirty="0">
                <a:latin typeface="Source Sans Pro Semibold" panose="020B0603030403020204" pitchFamily="34" charset="0"/>
                <a:ea typeface="Source Sans Pro Semibold" panose="020B0603030403020204" pitchFamily="34" charset="0"/>
                <a:cs typeface="Times New Roman" panose="02020603050405020304" pitchFamily="18" charset="0"/>
              </a:rPr>
            </a:br>
            <a:br>
              <a:rPr lang="en-IN" sz="2800" dirty="0">
                <a:latin typeface="Source Sans Pro Semibold" panose="020B0603030403020204" pitchFamily="34" charset="0"/>
                <a:ea typeface="Source Sans Pro Semibold" panose="020B0603030403020204" pitchFamily="34" charset="0"/>
                <a:cs typeface="Times New Roman" panose="02020603050405020304" pitchFamily="18" charset="0"/>
              </a:rPr>
            </a:br>
            <a:br>
              <a:rPr lang="en-IN" sz="2800" dirty="0">
                <a:latin typeface="Source Sans Pro Semibold" panose="020B0603030403020204" pitchFamily="34" charset="0"/>
                <a:ea typeface="Source Sans Pro Semibold" panose="020B0603030403020204" pitchFamily="34" charset="0"/>
                <a:cs typeface="Times New Roman" panose="02020603050405020304" pitchFamily="18" charset="0"/>
              </a:rPr>
            </a:br>
            <a:r>
              <a:rPr lang="en-GB" sz="2800" dirty="0">
                <a:latin typeface="Source Sans Pro Semibold" panose="020B0603030403020204" pitchFamily="34" charset="0"/>
                <a:ea typeface="Source Sans Pro Semibold" panose="020B0603030403020204" pitchFamily="34" charset="0"/>
                <a:cs typeface="Times New Roman" panose="02020603050405020304" pitchFamily="18" charset="0"/>
              </a:rPr>
              <a:t>“There are so many requirements to ensure accessibility.”</a:t>
            </a:r>
            <a:br>
              <a:rPr lang="de-DE" sz="1800" dirty="0">
                <a:effectLst/>
                <a:latin typeface="Source Sans Pro" panose="020B0503030403020204" pitchFamily="34" charset="0"/>
                <a:ea typeface="Source Sans Pro" panose="020B0503030403020204" pitchFamily="34" charset="0"/>
                <a:cs typeface="Times New Roman" panose="02020603050405020304" pitchFamily="18" charset="0"/>
              </a:rPr>
            </a:br>
            <a:endParaRPr lang="en-IN" sz="36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91708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5059751-E3EC-99A8-5136-A3FD735C0784}"/>
              </a:ext>
            </a:extLst>
          </p:cNvPr>
          <p:cNvSpPr>
            <a:spLocks noGrp="1"/>
          </p:cNvSpPr>
          <p:nvPr>
            <p:ph type="title"/>
          </p:nvPr>
        </p:nvSpPr>
        <p:spPr/>
        <p:txBody>
          <a:bodyPr/>
          <a:lstStyle/>
          <a:p>
            <a:r>
              <a:rPr lang="de-DE" dirty="0"/>
              <a:t>Oh </a:t>
            </a:r>
            <a:r>
              <a:rPr lang="de-DE" dirty="0" err="1"/>
              <a:t>please</a:t>
            </a:r>
            <a:r>
              <a:rPr lang="de-DE" dirty="0"/>
              <a:t>!</a:t>
            </a:r>
          </a:p>
        </p:txBody>
      </p:sp>
      <p:sp>
        <p:nvSpPr>
          <p:cNvPr id="5" name="Textplatzhalter 4">
            <a:extLst>
              <a:ext uri="{FF2B5EF4-FFF2-40B4-BE49-F238E27FC236}">
                <a16:creationId xmlns:a16="http://schemas.microsoft.com/office/drawing/2014/main" id="{23A75569-94BC-9512-1BAF-A31CFDABD25C}"/>
              </a:ext>
            </a:extLst>
          </p:cNvPr>
          <p:cNvSpPr>
            <a:spLocks noGrp="1"/>
          </p:cNvSpPr>
          <p:nvPr>
            <p:ph type="body" idx="1"/>
          </p:nvPr>
        </p:nvSpPr>
        <p:spPr>
          <a:xfrm>
            <a:off x="514905" y="1560964"/>
            <a:ext cx="7835608" cy="3530989"/>
          </a:xfrm>
        </p:spPr>
        <p:txBody>
          <a:bodyPr/>
          <a:lstStyle/>
          <a:p>
            <a:pPr marL="800100" lvl="1">
              <a:lnSpc>
                <a:spcPct val="100000"/>
              </a:lnSpc>
              <a:spcAft>
                <a:spcPts val="1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If you want different perspectives present, they come with different needs.</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1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You can start with some requirements and make them standards. Then you add more. You will find it easier to improve once you started. </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Check the material CBM provided within the Inclusive Participation Toolbox like checklists for meetings and event venues to help you navigate. </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114300" indent="0">
              <a:buNone/>
            </a:pPr>
            <a:endParaRPr lang="en-GB"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565625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7892" y="1432414"/>
            <a:ext cx="4043662" cy="2429371"/>
          </a:xfrm>
        </p:spPr>
        <p:txBody>
          <a:bodyPr/>
          <a:lstStyle/>
          <a:p>
            <a:pPr algn="ctr"/>
            <a:r>
              <a:rPr lang="en-IN" sz="2800" dirty="0"/>
              <a:t>Hurdle No 4:</a:t>
            </a:r>
            <a:br>
              <a:rPr lang="en-IN" sz="2800" dirty="0"/>
            </a:br>
            <a:br>
              <a:rPr lang="en-IN" sz="2800" dirty="0"/>
            </a:br>
            <a:br>
              <a:rPr lang="en-IN" sz="3600" dirty="0"/>
            </a:br>
            <a:r>
              <a:rPr lang="en-GB" sz="2800" dirty="0">
                <a:latin typeface="Source Sans Pro Semibold" panose="020B0603030403020204" pitchFamily="34" charset="0"/>
                <a:ea typeface="Source Sans Pro Semibold" panose="020B0603030403020204" pitchFamily="34" charset="0"/>
                <a:cs typeface="Times New Roman" panose="02020603050405020304" pitchFamily="18" charset="0"/>
              </a:rPr>
              <a:t>“Our project is not directly related to disability.”</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endParaRPr lang="en-IN" sz="3600" dirty="0"/>
          </a:p>
        </p:txBody>
      </p:sp>
    </p:spTree>
    <p:extLst>
      <p:ext uri="{BB962C8B-B14F-4D97-AF65-F5344CB8AC3E}">
        <p14:creationId xmlns:p14="http://schemas.microsoft.com/office/powerpoint/2010/main" val="3063916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23A75569-94BC-9512-1BAF-A31CFDABD25C}"/>
              </a:ext>
            </a:extLst>
          </p:cNvPr>
          <p:cNvSpPr>
            <a:spLocks noGrp="1"/>
          </p:cNvSpPr>
          <p:nvPr>
            <p:ph type="body" idx="1"/>
          </p:nvPr>
        </p:nvSpPr>
        <p:spPr>
          <a:xfrm>
            <a:off x="379947" y="1124989"/>
            <a:ext cx="7835608" cy="4197443"/>
          </a:xfrm>
        </p:spPr>
        <p:txBody>
          <a:bodyPr/>
          <a:lstStyle/>
          <a:p>
            <a:pPr marL="800100" lvl="1">
              <a:lnSpc>
                <a:spcPct val="100000"/>
              </a:lnSpc>
              <a:spcAft>
                <a:spcPts val="1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As long as it affects people, it will also be affecting persons with disabilities. If you are working e.g. in the health, education, disaster risk reduction, social or livelihood sector, you want any project to reach everybody in the relevant community, right? This means, persons with disabilities are always a target group.</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1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If you are aiming at reducing poverty worldwide, persons with disabilities will for sure be among your target group as there is a strong link between disability and poverty. </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800100" lvl="1">
              <a:lnSpc>
                <a:spcPct val="100000"/>
              </a:lnSpc>
              <a:spcAft>
                <a:spcPts val="1800"/>
              </a:spcAft>
              <a:buClr>
                <a:srgbClr val="C00000"/>
              </a:buClr>
              <a:buSzPct val="100000"/>
              <a:buFont typeface="Wingdings" panose="05000000000000000000" pitchFamily="2" charset="2"/>
              <a:buChar char="ü"/>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Developing accessible and disability-inclusive projects                  lead to better inclusion of all marginalised groups                            and benefit everyone.</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114300" indent="0">
              <a:buNone/>
            </a:pPr>
            <a:endParaRPr lang="en-GB" sz="2000" dirty="0">
              <a:latin typeface="Source Sans Pro" panose="020B0503030403020204" pitchFamily="34" charset="0"/>
              <a:ea typeface="Source Sans Pro" panose="020B0503030403020204" pitchFamily="34" charset="0"/>
            </a:endParaRPr>
          </a:p>
        </p:txBody>
      </p:sp>
      <p:sp>
        <p:nvSpPr>
          <p:cNvPr id="2" name="Titel 1">
            <a:extLst>
              <a:ext uri="{FF2B5EF4-FFF2-40B4-BE49-F238E27FC236}">
                <a16:creationId xmlns:a16="http://schemas.microsoft.com/office/drawing/2014/main" id="{9E6B5057-510D-1B68-0F9F-5C5CBD0B1EDA}"/>
              </a:ext>
            </a:extLst>
          </p:cNvPr>
          <p:cNvSpPr>
            <a:spLocks noGrp="1"/>
          </p:cNvSpPr>
          <p:nvPr>
            <p:ph type="title"/>
          </p:nvPr>
        </p:nvSpPr>
        <p:spPr/>
        <p:txBody>
          <a:bodyPr/>
          <a:lstStyle/>
          <a:p>
            <a:r>
              <a:rPr lang="de-DE" dirty="0" err="1"/>
              <a:t>We</a:t>
            </a:r>
            <a:r>
              <a:rPr lang="de-DE" dirty="0"/>
              <a:t> </a:t>
            </a:r>
            <a:r>
              <a:rPr lang="de-DE" dirty="0" err="1"/>
              <a:t>are</a:t>
            </a:r>
            <a:r>
              <a:rPr lang="de-DE" dirty="0"/>
              <a:t> </a:t>
            </a:r>
            <a:r>
              <a:rPr lang="de-DE" dirty="0" err="1"/>
              <a:t>sure</a:t>
            </a:r>
            <a:r>
              <a:rPr lang="de-DE" dirty="0"/>
              <a:t> </a:t>
            </a:r>
            <a:r>
              <a:rPr lang="de-DE" dirty="0" err="1"/>
              <a:t>it</a:t>
            </a:r>
            <a:r>
              <a:rPr lang="de-DE" dirty="0"/>
              <a:t> </a:t>
            </a:r>
            <a:r>
              <a:rPr lang="de-DE" dirty="0" err="1"/>
              <a:t>is</a:t>
            </a:r>
            <a:r>
              <a:rPr lang="de-DE" dirty="0"/>
              <a:t>…</a:t>
            </a:r>
          </a:p>
        </p:txBody>
      </p:sp>
    </p:spTree>
    <p:extLst>
      <p:ext uri="{BB962C8B-B14F-4D97-AF65-F5344CB8AC3E}">
        <p14:creationId xmlns:p14="http://schemas.microsoft.com/office/powerpoint/2010/main" val="2869727918"/>
      </p:ext>
    </p:extLst>
  </p:cSld>
  <p:clrMapOvr>
    <a:masterClrMapping/>
  </p:clrMapOvr>
</p:sld>
</file>

<file path=ppt/theme/theme1.xml><?xml version="1.0" encoding="utf-8"?>
<a:theme xmlns:a="http://schemas.openxmlformats.org/drawingml/2006/main" name="CBM-PPT-Theme">
  <a:themeElements>
    <a:clrScheme name="CBM">
      <a:dk1>
        <a:srgbClr val="000000"/>
      </a:dk1>
      <a:lt1>
        <a:srgbClr val="FFFFFF"/>
      </a:lt1>
      <a:dk2>
        <a:srgbClr val="B09C78"/>
      </a:dk2>
      <a:lt2>
        <a:srgbClr val="F5F4F6"/>
      </a:lt2>
      <a:accent1>
        <a:srgbClr val="C3141B"/>
      </a:accent1>
      <a:accent2>
        <a:srgbClr val="FFC20C"/>
      </a:accent2>
      <a:accent3>
        <a:srgbClr val="716951"/>
      </a:accent3>
      <a:accent4>
        <a:srgbClr val="B09C78"/>
      </a:accent4>
      <a:accent5>
        <a:srgbClr val="719BD1"/>
      </a:accent5>
      <a:accent6>
        <a:srgbClr val="F39200"/>
      </a:accent6>
      <a:hlink>
        <a:srgbClr val="C3141B"/>
      </a:hlink>
      <a:folHlink>
        <a:srgbClr val="71695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c256023-6561-4226-89c4-e7b7ff5e4b0a">
      <Terms xmlns="http://schemas.microsoft.com/office/infopath/2007/PartnerControls"/>
    </lcf76f155ced4ddcb4097134ff3c332f>
    <TaxCatchAll xmlns="ae40f802-4d9f-4c0e-a8b6-2b2dbb719d1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15E9649EC13634E88C2CE1BB7F0B0C2" ma:contentTypeVersion="16" ma:contentTypeDescription="Ein neues Dokument erstellen." ma:contentTypeScope="" ma:versionID="080670de0683d337150683db7e3f9895">
  <xsd:schema xmlns:xsd="http://www.w3.org/2001/XMLSchema" xmlns:xs="http://www.w3.org/2001/XMLSchema" xmlns:p="http://schemas.microsoft.com/office/2006/metadata/properties" xmlns:ns2="fc256023-6561-4226-89c4-e7b7ff5e4b0a" xmlns:ns3="ae40f802-4d9f-4c0e-a8b6-2b2dbb719d17" targetNamespace="http://schemas.microsoft.com/office/2006/metadata/properties" ma:root="true" ma:fieldsID="2a3bf1f11f66c381d1d9dc14810594a4" ns2:_="" ns3:_="">
    <xsd:import namespace="fc256023-6561-4226-89c4-e7b7ff5e4b0a"/>
    <xsd:import namespace="ae40f802-4d9f-4c0e-a8b6-2b2dbb719d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256023-6561-4226-89c4-e7b7ff5e4b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b69ac89d-c854-4607-917b-9d787df66d5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40f802-4d9f-4c0e-a8b6-2b2dbb719d17"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64ab734a-c4d5-44e0-a75c-9d7179b6dc12}" ma:internalName="TaxCatchAll" ma:showField="CatchAllData" ma:web="ae40f802-4d9f-4c0e-a8b6-2b2dbb719d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D62277-FC06-4A9C-A1AD-DDB58FECBFF4}">
  <ds:schemaRefs>
    <ds:schemaRef ds:uri="http://schemas.microsoft.com/office/infopath/2007/PartnerControls"/>
    <ds:schemaRef ds:uri="http://purl.org/dc/terms/"/>
    <ds:schemaRef ds:uri="http://www.w3.org/XML/1998/namespace"/>
    <ds:schemaRef ds:uri="http://schemas.microsoft.com/office/2006/documentManagement/types"/>
    <ds:schemaRef ds:uri="fc256023-6561-4226-89c4-e7b7ff5e4b0a"/>
    <ds:schemaRef ds:uri="http://schemas.openxmlformats.org/package/2006/metadata/core-properties"/>
    <ds:schemaRef ds:uri="http://purl.org/dc/elements/1.1/"/>
    <ds:schemaRef ds:uri="ae40f802-4d9f-4c0e-a8b6-2b2dbb719d17"/>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38C23820-861F-4F99-9FAF-90DE4D8BD3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256023-6561-4226-89c4-e7b7ff5e4b0a"/>
    <ds:schemaRef ds:uri="ae40f802-4d9f-4c0e-a8b6-2b2dbb719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94E7F6-EBFF-4256-9C56-D345D4E862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589</Words>
  <Application>Microsoft Office PowerPoint</Application>
  <PresentationFormat>Bildschirmpräsentation (16:10)</PresentationFormat>
  <Paragraphs>40</Paragraphs>
  <Slides>12</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12</vt:i4>
      </vt:variant>
    </vt:vector>
  </HeadingPairs>
  <TitlesOfParts>
    <vt:vector size="20" baseType="lpstr">
      <vt:lpstr>Source Serif Pro</vt:lpstr>
      <vt:lpstr>Source Sans Pro Semibold</vt:lpstr>
      <vt:lpstr>Source Sans Pro</vt:lpstr>
      <vt:lpstr>Calibri</vt:lpstr>
      <vt:lpstr>Arial</vt:lpstr>
      <vt:lpstr>Source Sans Pro Semibold</vt:lpstr>
      <vt:lpstr>Wingdings</vt:lpstr>
      <vt:lpstr>CBM-PPT-Theme</vt:lpstr>
      <vt:lpstr>Five (potential) hurdles to participation … and how to overcome them! </vt:lpstr>
      <vt:lpstr>Hurdle No 1:  “The concerns of persons with disabilities only affect a few within society.”</vt:lpstr>
      <vt:lpstr>Really?</vt:lpstr>
      <vt:lpstr>Hurdle No 2:   “Participation of persons with disabilities is expensive.” </vt:lpstr>
      <vt:lpstr>Don‘t think short term!</vt:lpstr>
      <vt:lpstr>Hurdle No 3:   “There are so many requirements to ensure accessibility.” </vt:lpstr>
      <vt:lpstr>Oh please!</vt:lpstr>
      <vt:lpstr>Hurdle No 4:   “Our project is not directly related to disability.” </vt:lpstr>
      <vt:lpstr>We are sure it is…</vt:lpstr>
      <vt:lpstr>Hurdle No 5:   “I am afraid of doing something wrong or being insensitive.” </vt:lpstr>
      <vt:lpstr>Allow yourself to grow</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Held, Heiko</dc:creator>
  <cp:lastModifiedBy>Ballmaier, Mira</cp:lastModifiedBy>
  <cp:revision>108</cp:revision>
  <dcterms:created xsi:type="dcterms:W3CDTF">2018-09-14T09:01:20Z</dcterms:created>
  <dcterms:modified xsi:type="dcterms:W3CDTF">2023-02-23T16:08:44Z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12000</vt:r8>
  </property>
  <property fmtid="{D5CDD505-2E9C-101B-9397-08002B2CF9AE}" pid="3" name="AuthorIds_UIVersion_5120">
    <vt:lpwstr>13</vt:lpwstr>
  </property>
  <property fmtid="{D5CDD505-2E9C-101B-9397-08002B2CF9AE}" pid="4" name="AuthorIds_UIVersion_6144">
    <vt:lpwstr>13</vt:lpwstr>
  </property>
  <property fmtid="{D5CDD505-2E9C-101B-9397-08002B2CF9AE}" pid="5" name="CPDocumentType">
    <vt:lpwstr>95;#Presentation|aec986a1-83ef-4fd6-b206-81fb5e0f688c</vt:lpwstr>
  </property>
  <property fmtid="{D5CDD505-2E9C-101B-9397-08002B2CF9AE}" pid="6" name="CPCBMLocations">
    <vt:lpwstr/>
  </property>
  <property fmtid="{D5CDD505-2E9C-101B-9397-08002B2CF9AE}" pid="7" name="CPDocumentKnowledgeTiers">
    <vt:lpwstr/>
  </property>
  <property fmtid="{D5CDD505-2E9C-101B-9397-08002B2CF9AE}" pid="8" name="Language-CBM">
    <vt:lpwstr>229;#English|aa468ece-d1f8-41a8-a93f-3780e4c16661</vt:lpwstr>
  </property>
  <property fmtid="{D5CDD505-2E9C-101B-9397-08002B2CF9AE}" pid="9" name="CPTopics">
    <vt:lpwstr>163;#Branding|ac809e5d-c6a3-469c-a25f-48530247bf64</vt:lpwstr>
  </property>
  <property fmtid="{D5CDD505-2E9C-101B-9397-08002B2CF9AE}" pid="10" name="CPDocumentSubject">
    <vt:lpwstr/>
  </property>
  <property fmtid="{D5CDD505-2E9C-101B-9397-08002B2CF9AE}" pid="11" name="CPDepartment">
    <vt:lpwstr/>
  </property>
  <property fmtid="{D5CDD505-2E9C-101B-9397-08002B2CF9AE}" pid="12" name="CPCBMInitiatives">
    <vt:lpwstr>228;#Brand|84e6e254-e454-4c6a-b1bb-adcdcf3e3801</vt:lpwstr>
  </property>
  <property fmtid="{D5CDD505-2E9C-101B-9397-08002B2CF9AE}" pid="13" name="_ExtendedDescription">
    <vt:lpwstr/>
  </property>
  <property fmtid="{D5CDD505-2E9C-101B-9397-08002B2CF9AE}" pid="14" name="ContentTypeId">
    <vt:lpwstr>0x010100215E9649EC13634E88C2CE1BB7F0B0C2</vt:lpwstr>
  </property>
  <property fmtid="{D5CDD505-2E9C-101B-9397-08002B2CF9AE}" pid="15" name="MediaServiceImageTags">
    <vt:lpwstr/>
  </property>
</Properties>
</file>